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478" r:id="rId2"/>
    <p:sldId id="480" r:id="rId3"/>
    <p:sldId id="482" r:id="rId4"/>
    <p:sldId id="487" r:id="rId5"/>
    <p:sldId id="488" r:id="rId6"/>
    <p:sldId id="483" r:id="rId7"/>
    <p:sldId id="477" r:id="rId8"/>
    <p:sldId id="491" r:id="rId9"/>
    <p:sldId id="445" r:id="rId10"/>
    <p:sldId id="489" r:id="rId11"/>
    <p:sldId id="490" r:id="rId12"/>
    <p:sldId id="348" r:id="rId13"/>
    <p:sldId id="493" r:id="rId14"/>
    <p:sldId id="495" r:id="rId15"/>
    <p:sldId id="494" r:id="rId16"/>
    <p:sldId id="510" r:id="rId17"/>
    <p:sldId id="505" r:id="rId18"/>
    <p:sldId id="502" r:id="rId19"/>
    <p:sldId id="328" r:id="rId20"/>
    <p:sldId id="501" r:id="rId21"/>
    <p:sldId id="360" r:id="rId22"/>
    <p:sldId id="499" r:id="rId23"/>
    <p:sldId id="451" r:id="rId24"/>
    <p:sldId id="470" r:id="rId25"/>
    <p:sldId id="452" r:id="rId26"/>
    <p:sldId id="485" r:id="rId27"/>
    <p:sldId id="361" r:id="rId28"/>
    <p:sldId id="465" r:id="rId29"/>
    <p:sldId id="503" r:id="rId30"/>
    <p:sldId id="504" r:id="rId31"/>
    <p:sldId id="496" r:id="rId32"/>
    <p:sldId id="486" r:id="rId33"/>
    <p:sldId id="363" r:id="rId34"/>
    <p:sldId id="497" r:id="rId35"/>
    <p:sldId id="498" r:id="rId36"/>
    <p:sldId id="454" r:id="rId37"/>
    <p:sldId id="362" r:id="rId38"/>
    <p:sldId id="473" r:id="rId39"/>
    <p:sldId id="479" r:id="rId40"/>
    <p:sldId id="330" r:id="rId41"/>
    <p:sldId id="469" r:id="rId42"/>
    <p:sldId id="508" r:id="rId43"/>
    <p:sldId id="507" r:id="rId44"/>
    <p:sldId id="509" r:id="rId45"/>
    <p:sldId id="329" r:id="rId46"/>
    <p:sldId id="506" r:id="rId47"/>
    <p:sldId id="492" r:id="rId48"/>
    <p:sldId id="35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4472C4"/>
    <a:srgbClr val="70AD4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86120" autoAdjust="0"/>
  </p:normalViewPr>
  <p:slideViewPr>
    <p:cSldViewPr snapToGrid="0">
      <p:cViewPr varScale="1">
        <p:scale>
          <a:sx n="103" d="100"/>
          <a:sy n="103" d="100"/>
        </p:scale>
        <p:origin x="87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94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ng-Lin Wu" userId="c82cc71774cfdb8d" providerId="LiveId" clId="{914C96AD-1635-4419-A51F-5BEEECFE93AF}"/>
  </pc:docChgLst>
  <pc:docChgLst>
    <pc:chgData name="Meng-Lin Wu" userId="c82cc71774cfdb8d" providerId="LiveId" clId="{BEC0077C-B63E-4185-98C9-7C077CBE5155}"/>
    <pc:docChg chg="undo redo custSel addSld delSld modSld sldOrd modMainMaster">
      <pc:chgData name="Meng-Lin Wu" userId="c82cc71774cfdb8d" providerId="LiveId" clId="{BEC0077C-B63E-4185-98C9-7C077CBE5155}" dt="2019-05-21T04:04:46.463" v="3643" actId="20577"/>
      <pc:docMkLst>
        <pc:docMk/>
      </pc:docMkLst>
      <pc:sldChg chg="addSp delSp modSp del">
        <pc:chgData name="Meng-Lin Wu" userId="c82cc71774cfdb8d" providerId="LiveId" clId="{BEC0077C-B63E-4185-98C9-7C077CBE5155}" dt="2019-05-20T02:28:04.078" v="1740" actId="2696"/>
        <pc:sldMkLst>
          <pc:docMk/>
          <pc:sldMk cId="2871558192" sldId="284"/>
        </pc:sldMkLst>
        <pc:spChg chg="del">
          <ac:chgData name="Meng-Lin Wu" userId="c82cc71774cfdb8d" providerId="LiveId" clId="{BEC0077C-B63E-4185-98C9-7C077CBE5155}" dt="2019-05-19T01:48:11.370" v="842" actId="478"/>
          <ac:spMkLst>
            <pc:docMk/>
            <pc:sldMk cId="2871558192" sldId="284"/>
            <ac:spMk id="3" creationId="{2F37B97B-D615-4BDB-A5BF-BC2C8BB09F73}"/>
          </ac:spMkLst>
        </pc:spChg>
        <pc:spChg chg="del">
          <ac:chgData name="Meng-Lin Wu" userId="c82cc71774cfdb8d" providerId="LiveId" clId="{BEC0077C-B63E-4185-98C9-7C077CBE5155}" dt="2019-05-19T01:45:32.096" v="830" actId="478"/>
          <ac:spMkLst>
            <pc:docMk/>
            <pc:sldMk cId="2871558192" sldId="284"/>
            <ac:spMk id="6" creationId="{DB7D7DE8-ED1F-46F7-A6B5-9EE6429E9D19}"/>
          </ac:spMkLst>
        </pc:spChg>
        <pc:spChg chg="add del mod">
          <ac:chgData name="Meng-Lin Wu" userId="c82cc71774cfdb8d" providerId="LiveId" clId="{BEC0077C-B63E-4185-98C9-7C077CBE5155}" dt="2019-05-19T01:48:12.616" v="843" actId="478"/>
          <ac:spMkLst>
            <pc:docMk/>
            <pc:sldMk cId="2871558192" sldId="284"/>
            <ac:spMk id="9" creationId="{3EB95092-4401-4F0A-B69D-B9E811DBC2F6}"/>
          </ac:spMkLst>
        </pc:spChg>
        <pc:picChg chg="del">
          <ac:chgData name="Meng-Lin Wu" userId="c82cc71774cfdb8d" providerId="LiveId" clId="{BEC0077C-B63E-4185-98C9-7C077CBE5155}" dt="2019-05-19T01:45:31.368" v="829" actId="478"/>
          <ac:picMkLst>
            <pc:docMk/>
            <pc:sldMk cId="2871558192" sldId="284"/>
            <ac:picMk id="5" creationId="{536B8F5A-2348-45B5-9BC8-0652A6484535}"/>
          </ac:picMkLst>
        </pc:picChg>
        <pc:picChg chg="add del">
          <ac:chgData name="Meng-Lin Wu" userId="c82cc71774cfdb8d" providerId="LiveId" clId="{BEC0077C-B63E-4185-98C9-7C077CBE5155}" dt="2019-05-18T20:59:38.100" v="736" actId="478"/>
          <ac:picMkLst>
            <pc:docMk/>
            <pc:sldMk cId="2871558192" sldId="284"/>
            <ac:picMk id="7" creationId="{1E0DF68A-C6CB-45D8-931E-435CABCABD18}"/>
          </ac:picMkLst>
        </pc:picChg>
        <pc:picChg chg="add mod">
          <ac:chgData name="Meng-Lin Wu" userId="c82cc71774cfdb8d" providerId="LiveId" clId="{BEC0077C-B63E-4185-98C9-7C077CBE5155}" dt="2019-05-19T01:48:20.355" v="845" actId="1076"/>
          <ac:picMkLst>
            <pc:docMk/>
            <pc:sldMk cId="2871558192" sldId="284"/>
            <ac:picMk id="10" creationId="{E0BFC90C-A59E-4F52-995E-F3268E6B1D4B}"/>
          </ac:picMkLst>
        </pc:picChg>
      </pc:sldChg>
      <pc:sldChg chg="addSp delSp modSp del">
        <pc:chgData name="Meng-Lin Wu" userId="c82cc71774cfdb8d" providerId="LiveId" clId="{BEC0077C-B63E-4185-98C9-7C077CBE5155}" dt="2019-05-20T00:13:06.225" v="1463" actId="2696"/>
        <pc:sldMkLst>
          <pc:docMk/>
          <pc:sldMk cId="2064420705" sldId="294"/>
        </pc:sldMkLst>
        <pc:picChg chg="add mod">
          <ac:chgData name="Meng-Lin Wu" userId="c82cc71774cfdb8d" providerId="LiveId" clId="{BEC0077C-B63E-4185-98C9-7C077CBE5155}" dt="2019-05-18T21:00:00.846" v="741" actId="1076"/>
          <ac:picMkLst>
            <pc:docMk/>
            <pc:sldMk cId="2064420705" sldId="294"/>
            <ac:picMk id="4" creationId="{B1E7A0F7-210F-4120-AB10-DBB031B95734}"/>
          </ac:picMkLst>
        </pc:picChg>
        <pc:picChg chg="del mod">
          <ac:chgData name="Meng-Lin Wu" userId="c82cc71774cfdb8d" providerId="LiveId" clId="{BEC0077C-B63E-4185-98C9-7C077CBE5155}" dt="2019-05-19T01:48:09.138" v="841"/>
          <ac:picMkLst>
            <pc:docMk/>
            <pc:sldMk cId="2064420705" sldId="294"/>
            <ac:picMk id="6" creationId="{FAF6CD30-61C8-42BB-B2D5-8697C145C25D}"/>
          </ac:picMkLst>
        </pc:picChg>
      </pc:sldChg>
      <pc:sldChg chg="ord">
        <pc:chgData name="Meng-Lin Wu" userId="c82cc71774cfdb8d" providerId="LiveId" clId="{BEC0077C-B63E-4185-98C9-7C077CBE5155}" dt="2019-05-17T06:08:08.921" v="87"/>
        <pc:sldMkLst>
          <pc:docMk/>
          <pc:sldMk cId="1476853196" sldId="328"/>
        </pc:sldMkLst>
      </pc:sldChg>
      <pc:sldChg chg="modSp">
        <pc:chgData name="Meng-Lin Wu" userId="c82cc71774cfdb8d" providerId="LiveId" clId="{BEC0077C-B63E-4185-98C9-7C077CBE5155}" dt="2019-05-21T02:41:19.497" v="3173" actId="6549"/>
        <pc:sldMkLst>
          <pc:docMk/>
          <pc:sldMk cId="3902829533" sldId="329"/>
        </pc:sldMkLst>
        <pc:spChg chg="mod">
          <ac:chgData name="Meng-Lin Wu" userId="c82cc71774cfdb8d" providerId="LiveId" clId="{BEC0077C-B63E-4185-98C9-7C077CBE5155}" dt="2019-05-21T02:41:19.497" v="3173" actId="6549"/>
          <ac:spMkLst>
            <pc:docMk/>
            <pc:sldMk cId="3902829533" sldId="329"/>
            <ac:spMk id="3" creationId="{2F37B97B-D615-4BDB-A5BF-BC2C8BB09F73}"/>
          </ac:spMkLst>
        </pc:spChg>
      </pc:sldChg>
      <pc:sldChg chg="addSp delSp modSp ord modNotesTx">
        <pc:chgData name="Meng-Lin Wu" userId="c82cc71774cfdb8d" providerId="LiveId" clId="{BEC0077C-B63E-4185-98C9-7C077CBE5155}" dt="2019-05-20T06:29:55.070" v="2467" actId="478"/>
        <pc:sldMkLst>
          <pc:docMk/>
          <pc:sldMk cId="1874170752" sldId="348"/>
        </pc:sldMkLst>
        <pc:spChg chg="add del mod">
          <ac:chgData name="Meng-Lin Wu" userId="c82cc71774cfdb8d" providerId="LiveId" clId="{BEC0077C-B63E-4185-98C9-7C077CBE5155}" dt="2019-05-20T06:29:55.070" v="2467" actId="478"/>
          <ac:spMkLst>
            <pc:docMk/>
            <pc:sldMk cId="1874170752" sldId="348"/>
            <ac:spMk id="5" creationId="{0FFD7F04-CB30-4397-A99D-85B651978B75}"/>
          </ac:spMkLst>
        </pc:spChg>
      </pc:sldChg>
      <pc:sldChg chg="addSp delSp modSp modNotesTx">
        <pc:chgData name="Meng-Lin Wu" userId="c82cc71774cfdb8d" providerId="LiveId" clId="{BEC0077C-B63E-4185-98C9-7C077CBE5155}" dt="2019-05-21T04:04:46.463" v="3643" actId="20577"/>
        <pc:sldMkLst>
          <pc:docMk/>
          <pc:sldMk cId="2810259706" sldId="359"/>
        </pc:sldMkLst>
        <pc:spChg chg="mod">
          <ac:chgData name="Meng-Lin Wu" userId="c82cc71774cfdb8d" providerId="LiveId" clId="{BEC0077C-B63E-4185-98C9-7C077CBE5155}" dt="2019-05-21T03:38:50.141" v="3487" actId="114"/>
          <ac:spMkLst>
            <pc:docMk/>
            <pc:sldMk cId="2810259706" sldId="359"/>
            <ac:spMk id="6" creationId="{FA5B3608-6D0E-4CBB-94A0-D1B7020E2D43}"/>
          </ac:spMkLst>
        </pc:spChg>
        <pc:picChg chg="add del mod">
          <ac:chgData name="Meng-Lin Wu" userId="c82cc71774cfdb8d" providerId="LiveId" clId="{BEC0077C-B63E-4185-98C9-7C077CBE5155}" dt="2019-05-20T02:36:39.739" v="1818"/>
          <ac:picMkLst>
            <pc:docMk/>
            <pc:sldMk cId="2810259706" sldId="359"/>
            <ac:picMk id="7" creationId="{250FE76B-269F-4C12-8688-727E3BA64709}"/>
          </ac:picMkLst>
        </pc:picChg>
        <pc:picChg chg="add del mod modCrop">
          <ac:chgData name="Meng-Lin Wu" userId="c82cc71774cfdb8d" providerId="LiveId" clId="{BEC0077C-B63E-4185-98C9-7C077CBE5155}" dt="2019-05-21T03:59:52.791" v="3564" actId="478"/>
          <ac:picMkLst>
            <pc:docMk/>
            <pc:sldMk cId="2810259706" sldId="359"/>
            <ac:picMk id="7" creationId="{EED60385-EDA6-48B8-B287-242290DF7268}"/>
          </ac:picMkLst>
        </pc:picChg>
      </pc:sldChg>
      <pc:sldChg chg="addSp delSp modSp">
        <pc:chgData name="Meng-Lin Wu" userId="c82cc71774cfdb8d" providerId="LiveId" clId="{BEC0077C-B63E-4185-98C9-7C077CBE5155}" dt="2019-05-21T00:39:19.162" v="2895" actId="14100"/>
        <pc:sldMkLst>
          <pc:docMk/>
          <pc:sldMk cId="962161136" sldId="360"/>
        </pc:sldMkLst>
        <pc:spChg chg="add mod">
          <ac:chgData name="Meng-Lin Wu" userId="c82cc71774cfdb8d" providerId="LiveId" clId="{BEC0077C-B63E-4185-98C9-7C077CBE5155}" dt="2019-05-21T00:39:19.162" v="2895" actId="14100"/>
          <ac:spMkLst>
            <pc:docMk/>
            <pc:sldMk cId="962161136" sldId="360"/>
            <ac:spMk id="4" creationId="{F0F71A27-7ABD-46D1-9CDA-58940B4994FE}"/>
          </ac:spMkLst>
        </pc:spChg>
        <pc:spChg chg="add del mod">
          <ac:chgData name="Meng-Lin Wu" userId="c82cc71774cfdb8d" providerId="LiveId" clId="{BEC0077C-B63E-4185-98C9-7C077CBE5155}" dt="2019-05-18T05:57:00.766" v="578" actId="478"/>
          <ac:spMkLst>
            <pc:docMk/>
            <pc:sldMk cId="962161136" sldId="360"/>
            <ac:spMk id="5" creationId="{448C146E-6172-4621-8696-D8D3488CEC58}"/>
          </ac:spMkLst>
        </pc:spChg>
        <pc:spChg chg="del">
          <ac:chgData name="Meng-Lin Wu" userId="c82cc71774cfdb8d" providerId="LiveId" clId="{BEC0077C-B63E-4185-98C9-7C077CBE5155}" dt="2019-05-20T07:32:35.908" v="2684" actId="478"/>
          <ac:spMkLst>
            <pc:docMk/>
            <pc:sldMk cId="962161136" sldId="360"/>
            <ac:spMk id="8" creationId="{049378AB-DACB-4B97-BC14-327EB705B7A7}"/>
          </ac:spMkLst>
        </pc:spChg>
        <pc:spChg chg="del">
          <ac:chgData name="Meng-Lin Wu" userId="c82cc71774cfdb8d" providerId="LiveId" clId="{BEC0077C-B63E-4185-98C9-7C077CBE5155}" dt="2019-05-18T05:56:57.163" v="577" actId="478"/>
          <ac:spMkLst>
            <pc:docMk/>
            <pc:sldMk cId="962161136" sldId="360"/>
            <ac:spMk id="10" creationId="{501EB5C4-EBF2-40B2-8FB1-3FF642CAF3B3}"/>
          </ac:spMkLst>
        </pc:spChg>
        <pc:spChg chg="del">
          <ac:chgData name="Meng-Lin Wu" userId="c82cc71774cfdb8d" providerId="LiveId" clId="{BEC0077C-B63E-4185-98C9-7C077CBE5155}" dt="2019-05-18T05:56:57.163" v="577" actId="478"/>
          <ac:spMkLst>
            <pc:docMk/>
            <pc:sldMk cId="962161136" sldId="360"/>
            <ac:spMk id="11" creationId="{6759953E-F8BA-4AC3-B1A4-9716C1EAB347}"/>
          </ac:spMkLst>
        </pc:spChg>
        <pc:spChg chg="del">
          <ac:chgData name="Meng-Lin Wu" userId="c82cc71774cfdb8d" providerId="LiveId" clId="{BEC0077C-B63E-4185-98C9-7C077CBE5155}" dt="2019-05-18T05:56:57.163" v="577" actId="478"/>
          <ac:spMkLst>
            <pc:docMk/>
            <pc:sldMk cId="962161136" sldId="360"/>
            <ac:spMk id="12" creationId="{2946A89C-ABE9-4967-A853-57B727B5CFF7}"/>
          </ac:spMkLst>
        </pc:spChg>
        <pc:spChg chg="del">
          <ac:chgData name="Meng-Lin Wu" userId="c82cc71774cfdb8d" providerId="LiveId" clId="{BEC0077C-B63E-4185-98C9-7C077CBE5155}" dt="2019-05-18T05:56:57.163" v="577" actId="478"/>
          <ac:spMkLst>
            <pc:docMk/>
            <pc:sldMk cId="962161136" sldId="360"/>
            <ac:spMk id="16" creationId="{C8E6741B-FC32-44BE-9BC7-61C8B086CBE9}"/>
          </ac:spMkLst>
        </pc:spChg>
        <pc:spChg chg="del">
          <ac:chgData name="Meng-Lin Wu" userId="c82cc71774cfdb8d" providerId="LiveId" clId="{BEC0077C-B63E-4185-98C9-7C077CBE5155}" dt="2019-05-18T05:56:57.163" v="577" actId="478"/>
          <ac:spMkLst>
            <pc:docMk/>
            <pc:sldMk cId="962161136" sldId="360"/>
            <ac:spMk id="17" creationId="{5B26BEAC-F261-4C0D-AC6C-099640353CE0}"/>
          </ac:spMkLst>
        </pc:spChg>
        <pc:spChg chg="del">
          <ac:chgData name="Meng-Lin Wu" userId="c82cc71774cfdb8d" providerId="LiveId" clId="{BEC0077C-B63E-4185-98C9-7C077CBE5155}" dt="2019-05-18T05:56:57.163" v="577" actId="478"/>
          <ac:spMkLst>
            <pc:docMk/>
            <pc:sldMk cId="962161136" sldId="360"/>
            <ac:spMk id="18" creationId="{7F41FEF5-7F22-4944-8235-F386C17F2995}"/>
          </ac:spMkLst>
        </pc:spChg>
        <pc:picChg chg="del">
          <ac:chgData name="Meng-Lin Wu" userId="c82cc71774cfdb8d" providerId="LiveId" clId="{BEC0077C-B63E-4185-98C9-7C077CBE5155}" dt="2019-05-18T05:56:57.163" v="577" actId="478"/>
          <ac:picMkLst>
            <pc:docMk/>
            <pc:sldMk cId="962161136" sldId="360"/>
            <ac:picMk id="7" creationId="{FE5F36DB-3E99-45B4-A8BB-6FBB150F6A7F}"/>
          </ac:picMkLst>
        </pc:picChg>
        <pc:picChg chg="del">
          <ac:chgData name="Meng-Lin Wu" userId="c82cc71774cfdb8d" providerId="LiveId" clId="{BEC0077C-B63E-4185-98C9-7C077CBE5155}" dt="2019-05-18T05:56:52.507" v="576" actId="478"/>
          <ac:picMkLst>
            <pc:docMk/>
            <pc:sldMk cId="962161136" sldId="360"/>
            <ac:picMk id="9" creationId="{7483965E-0D04-4A14-9C65-9D9A60E4D4F4}"/>
          </ac:picMkLst>
        </pc:picChg>
        <pc:picChg chg="add">
          <ac:chgData name="Meng-Lin Wu" userId="c82cc71774cfdb8d" providerId="LiveId" clId="{BEC0077C-B63E-4185-98C9-7C077CBE5155}" dt="2019-05-18T05:57:05.241" v="579"/>
          <ac:picMkLst>
            <pc:docMk/>
            <pc:sldMk cId="962161136" sldId="360"/>
            <ac:picMk id="15" creationId="{AD62D635-4F67-4328-B46B-59082C6C46F6}"/>
          </ac:picMkLst>
        </pc:picChg>
      </pc:sldChg>
      <pc:sldChg chg="modSp">
        <pc:chgData name="Meng-Lin Wu" userId="c82cc71774cfdb8d" providerId="LiveId" clId="{BEC0077C-B63E-4185-98C9-7C077CBE5155}" dt="2019-05-21T00:50:50.005" v="2992"/>
        <pc:sldMkLst>
          <pc:docMk/>
          <pc:sldMk cId="89588691" sldId="361"/>
        </pc:sldMkLst>
        <pc:spChg chg="mod">
          <ac:chgData name="Meng-Lin Wu" userId="c82cc71774cfdb8d" providerId="LiveId" clId="{BEC0077C-B63E-4185-98C9-7C077CBE5155}" dt="2019-05-21T00:50:50.005" v="2992"/>
          <ac:spMkLst>
            <pc:docMk/>
            <pc:sldMk cId="89588691" sldId="361"/>
            <ac:spMk id="2" creationId="{B297D501-1106-4BBA-8047-BDB6D592C193}"/>
          </ac:spMkLst>
        </pc:spChg>
      </pc:sldChg>
      <pc:sldChg chg="modSp">
        <pc:chgData name="Meng-Lin Wu" userId="c82cc71774cfdb8d" providerId="LiveId" clId="{BEC0077C-B63E-4185-98C9-7C077CBE5155}" dt="2019-05-21T00:44:27.942" v="2921" actId="1076"/>
        <pc:sldMkLst>
          <pc:docMk/>
          <pc:sldMk cId="274853501" sldId="362"/>
        </pc:sldMkLst>
        <pc:spChg chg="mod">
          <ac:chgData name="Meng-Lin Wu" userId="c82cc71774cfdb8d" providerId="LiveId" clId="{BEC0077C-B63E-4185-98C9-7C077CBE5155}" dt="2019-05-21T00:44:07.670" v="2918"/>
          <ac:spMkLst>
            <pc:docMk/>
            <pc:sldMk cId="274853501" sldId="362"/>
            <ac:spMk id="10" creationId="{9C0ED35E-1A8B-424A-B90E-0B6C208A4E09}"/>
          </ac:spMkLst>
        </pc:spChg>
        <pc:spChg chg="mod">
          <ac:chgData name="Meng-Lin Wu" userId="c82cc71774cfdb8d" providerId="LiveId" clId="{BEC0077C-B63E-4185-98C9-7C077CBE5155}" dt="2019-05-21T00:44:04.990" v="2917"/>
          <ac:spMkLst>
            <pc:docMk/>
            <pc:sldMk cId="274853501" sldId="362"/>
            <ac:spMk id="11" creationId="{0A4FA0E7-AC60-4C07-AA48-29B097090DF4}"/>
          </ac:spMkLst>
        </pc:spChg>
        <pc:picChg chg="mod">
          <ac:chgData name="Meng-Lin Wu" userId="c82cc71774cfdb8d" providerId="LiveId" clId="{BEC0077C-B63E-4185-98C9-7C077CBE5155}" dt="2019-05-21T00:44:27.942" v="2921" actId="1076"/>
          <ac:picMkLst>
            <pc:docMk/>
            <pc:sldMk cId="274853501" sldId="362"/>
            <ac:picMk id="5" creationId="{EF2BBECE-B57D-447A-A613-487D061ADFA0}"/>
          </ac:picMkLst>
        </pc:picChg>
        <pc:picChg chg="mod ord">
          <ac:chgData name="Meng-Lin Wu" userId="c82cc71774cfdb8d" providerId="LiveId" clId="{BEC0077C-B63E-4185-98C9-7C077CBE5155}" dt="2019-05-21T00:44:17.880" v="2920" actId="167"/>
          <ac:picMkLst>
            <pc:docMk/>
            <pc:sldMk cId="274853501" sldId="362"/>
            <ac:picMk id="7" creationId="{634B7911-A8B0-4121-83BE-B00CD7996B1F}"/>
          </ac:picMkLst>
        </pc:picChg>
      </pc:sldChg>
      <pc:sldChg chg="modSp ord modNotesTx">
        <pc:chgData name="Meng-Lin Wu" userId="c82cc71774cfdb8d" providerId="LiveId" clId="{BEC0077C-B63E-4185-98C9-7C077CBE5155}" dt="2019-05-21T00:11:51.891" v="2874" actId="6549"/>
        <pc:sldMkLst>
          <pc:docMk/>
          <pc:sldMk cId="1149812200" sldId="445"/>
        </pc:sldMkLst>
        <pc:spChg chg="mod">
          <ac:chgData name="Meng-Lin Wu" userId="c82cc71774cfdb8d" providerId="LiveId" clId="{BEC0077C-B63E-4185-98C9-7C077CBE5155}" dt="2019-05-21T00:11:51.891" v="2874" actId="6549"/>
          <ac:spMkLst>
            <pc:docMk/>
            <pc:sldMk cId="1149812200" sldId="445"/>
            <ac:spMk id="3" creationId="{2F37B97B-D615-4BDB-A5BF-BC2C8BB09F73}"/>
          </ac:spMkLst>
        </pc:spChg>
      </pc:sldChg>
      <pc:sldChg chg="addSp delSp modSp ord">
        <pc:chgData name="Meng-Lin Wu" userId="c82cc71774cfdb8d" providerId="LiveId" clId="{BEC0077C-B63E-4185-98C9-7C077CBE5155}" dt="2019-05-20T23:58:16.615" v="2802"/>
        <pc:sldMkLst>
          <pc:docMk/>
          <pc:sldMk cId="1993098266" sldId="446"/>
        </pc:sldMkLst>
        <pc:spChg chg="mod">
          <ac:chgData name="Meng-Lin Wu" userId="c82cc71774cfdb8d" providerId="LiveId" clId="{BEC0077C-B63E-4185-98C9-7C077CBE5155}" dt="2019-05-19T04:46:18.661" v="980" actId="1076"/>
          <ac:spMkLst>
            <pc:docMk/>
            <pc:sldMk cId="1993098266" sldId="446"/>
            <ac:spMk id="3" creationId="{00000000-0000-0000-0000-000000000000}"/>
          </ac:spMkLst>
        </pc:spChg>
        <pc:spChg chg="del">
          <ac:chgData name="Meng-Lin Wu" userId="c82cc71774cfdb8d" providerId="LiveId" clId="{BEC0077C-B63E-4185-98C9-7C077CBE5155}" dt="2019-05-19T01:44:14.353" v="826" actId="478"/>
          <ac:spMkLst>
            <pc:docMk/>
            <pc:sldMk cId="1993098266" sldId="446"/>
            <ac:spMk id="4" creationId="{00000000-0000-0000-0000-000000000000}"/>
          </ac:spMkLst>
        </pc:spChg>
        <pc:graphicFrameChg chg="add del mod">
          <ac:chgData name="Meng-Lin Wu" userId="c82cc71774cfdb8d" providerId="LiveId" clId="{BEC0077C-B63E-4185-98C9-7C077CBE5155}" dt="2019-05-18T20:32:20.445" v="675" actId="478"/>
          <ac:graphicFrameMkLst>
            <pc:docMk/>
            <pc:sldMk cId="1993098266" sldId="446"/>
            <ac:graphicFrameMk id="7" creationId="{F432F820-9789-470A-BF59-CB09EF9CDC84}"/>
          </ac:graphicFrameMkLst>
        </pc:graphicFrameChg>
        <pc:graphicFrameChg chg="add del mod">
          <ac:chgData name="Meng-Lin Wu" userId="c82cc71774cfdb8d" providerId="LiveId" clId="{BEC0077C-B63E-4185-98C9-7C077CBE5155}" dt="2019-05-18T20:48:43.068" v="691" actId="478"/>
          <ac:graphicFrameMkLst>
            <pc:docMk/>
            <pc:sldMk cId="1993098266" sldId="446"/>
            <ac:graphicFrameMk id="8" creationId="{907EB27E-4C49-4EA9-993E-9C8DF06AFF57}"/>
          </ac:graphicFrameMkLst>
        </pc:graphicFrameChg>
        <pc:picChg chg="add del mod">
          <ac:chgData name="Meng-Lin Wu" userId="c82cc71774cfdb8d" providerId="LiveId" clId="{BEC0077C-B63E-4185-98C9-7C077CBE5155}" dt="2019-05-18T21:54:15.195" v="795" actId="478"/>
          <ac:picMkLst>
            <pc:docMk/>
            <pc:sldMk cId="1993098266" sldId="446"/>
            <ac:picMk id="6" creationId="{70B88B43-F4FE-4F06-96DC-A154E13E80A1}"/>
          </ac:picMkLst>
        </pc:picChg>
        <pc:picChg chg="add mod">
          <ac:chgData name="Meng-Lin Wu" userId="c82cc71774cfdb8d" providerId="LiveId" clId="{BEC0077C-B63E-4185-98C9-7C077CBE5155}" dt="2019-05-19T01:47:38.879" v="839" actId="1076"/>
          <ac:picMkLst>
            <pc:docMk/>
            <pc:sldMk cId="1993098266" sldId="446"/>
            <ac:picMk id="10" creationId="{9C09E393-0902-4D59-9139-6128FE52962F}"/>
          </ac:picMkLst>
        </pc:picChg>
        <pc:picChg chg="add del mod">
          <ac:chgData name="Meng-Lin Wu" userId="c82cc71774cfdb8d" providerId="LiveId" clId="{BEC0077C-B63E-4185-98C9-7C077CBE5155}" dt="2019-05-18T21:55:35.635" v="803" actId="478"/>
          <ac:picMkLst>
            <pc:docMk/>
            <pc:sldMk cId="1993098266" sldId="446"/>
            <ac:picMk id="12" creationId="{5B8AA8EC-B848-42D7-BA67-4A0F8FF5D310}"/>
          </ac:picMkLst>
        </pc:picChg>
        <pc:picChg chg="add del mod">
          <ac:chgData name="Meng-Lin Wu" userId="c82cc71774cfdb8d" providerId="LiveId" clId="{BEC0077C-B63E-4185-98C9-7C077CBE5155}" dt="2019-05-18T21:58:41.291" v="809" actId="478"/>
          <ac:picMkLst>
            <pc:docMk/>
            <pc:sldMk cId="1993098266" sldId="446"/>
            <ac:picMk id="14" creationId="{324BB8B5-7FD0-4988-AC3C-0D355E6AE8B8}"/>
          </ac:picMkLst>
        </pc:picChg>
        <pc:picChg chg="add mod">
          <ac:chgData name="Meng-Lin Wu" userId="c82cc71774cfdb8d" providerId="LiveId" clId="{BEC0077C-B63E-4185-98C9-7C077CBE5155}" dt="2019-05-19T01:47:13.679" v="836" actId="1076"/>
          <ac:picMkLst>
            <pc:docMk/>
            <pc:sldMk cId="1993098266" sldId="446"/>
            <ac:picMk id="16" creationId="{F8980D3C-D2B7-4C43-8975-44D35F113DEF}"/>
          </ac:picMkLst>
        </pc:picChg>
        <pc:picChg chg="add del mod">
          <ac:chgData name="Meng-Lin Wu" userId="c82cc71774cfdb8d" providerId="LiveId" clId="{BEC0077C-B63E-4185-98C9-7C077CBE5155}" dt="2019-05-19T01:47:47.483" v="840" actId="1076"/>
          <ac:picMkLst>
            <pc:docMk/>
            <pc:sldMk cId="1993098266" sldId="446"/>
            <ac:picMk id="1026" creationId="{199778D4-7979-49D3-8E0B-B588D5FB86A3}"/>
          </ac:picMkLst>
        </pc:picChg>
        <pc:picChg chg="add del mod">
          <ac:chgData name="Meng-Lin Wu" userId="c82cc71774cfdb8d" providerId="LiveId" clId="{BEC0077C-B63E-4185-98C9-7C077CBE5155}" dt="2019-05-18T20:50:00.165" v="693" actId="478"/>
          <ac:picMkLst>
            <pc:docMk/>
            <pc:sldMk cId="1993098266" sldId="446"/>
            <ac:picMk id="1028" creationId="{021B8315-B205-4638-854E-9262C7E27D63}"/>
          </ac:picMkLst>
        </pc:picChg>
      </pc:sldChg>
      <pc:sldChg chg="addSp delSp modSp mod">
        <pc:chgData name="Meng-Lin Wu" userId="c82cc71774cfdb8d" providerId="LiveId" clId="{BEC0077C-B63E-4185-98C9-7C077CBE5155}" dt="2019-05-21T03:36:58.432" v="3484" actId="1076"/>
        <pc:sldMkLst>
          <pc:docMk/>
          <pc:sldMk cId="710924381" sldId="447"/>
        </pc:sldMkLst>
        <pc:spChg chg="mod">
          <ac:chgData name="Meng-Lin Wu" userId="c82cc71774cfdb8d" providerId="LiveId" clId="{BEC0077C-B63E-4185-98C9-7C077CBE5155}" dt="2019-05-21T03:36:53.942" v="3483" actId="20577"/>
          <ac:spMkLst>
            <pc:docMk/>
            <pc:sldMk cId="710924381" sldId="447"/>
            <ac:spMk id="4" creationId="{00000000-0000-0000-0000-000000000000}"/>
          </ac:spMkLst>
        </pc:spChg>
        <pc:graphicFrameChg chg="add del mod">
          <ac:chgData name="Meng-Lin Wu" userId="c82cc71774cfdb8d" providerId="LiveId" clId="{BEC0077C-B63E-4185-98C9-7C077CBE5155}" dt="2019-05-21T03:33:58.291" v="3320" actId="478"/>
          <ac:graphicFrameMkLst>
            <pc:docMk/>
            <pc:sldMk cId="710924381" sldId="447"/>
            <ac:graphicFrameMk id="5" creationId="{098EF787-3E04-475A-96AB-DDED003C9B88}"/>
          </ac:graphicFrameMkLst>
        </pc:graphicFrameChg>
        <pc:picChg chg="add mod ord">
          <ac:chgData name="Meng-Lin Wu" userId="c82cc71774cfdb8d" providerId="LiveId" clId="{BEC0077C-B63E-4185-98C9-7C077CBE5155}" dt="2019-05-21T03:36:58.432" v="3484" actId="1076"/>
          <ac:picMkLst>
            <pc:docMk/>
            <pc:sldMk cId="710924381" sldId="447"/>
            <ac:picMk id="7" creationId="{F3401778-A270-4EFF-B369-A8A156D658FF}"/>
          </ac:picMkLst>
        </pc:picChg>
      </pc:sldChg>
      <pc:sldChg chg="modSp add">
        <pc:chgData name="Meng-Lin Wu" userId="c82cc71774cfdb8d" providerId="LiveId" clId="{BEC0077C-B63E-4185-98C9-7C077CBE5155}" dt="2019-05-21T02:54:57.466" v="3313" actId="5793"/>
        <pc:sldMkLst>
          <pc:docMk/>
          <pc:sldMk cId="4199201644" sldId="451"/>
        </pc:sldMkLst>
        <pc:spChg chg="mod">
          <ac:chgData name="Meng-Lin Wu" userId="c82cc71774cfdb8d" providerId="LiveId" clId="{BEC0077C-B63E-4185-98C9-7C077CBE5155}" dt="2019-05-21T02:54:57.466" v="3313" actId="5793"/>
          <ac:spMkLst>
            <pc:docMk/>
            <pc:sldMk cId="4199201644" sldId="451"/>
            <ac:spMk id="8" creationId="{049378AB-DACB-4B97-BC14-327EB705B7A7}"/>
          </ac:spMkLst>
        </pc:spChg>
      </pc:sldChg>
      <pc:sldChg chg="addSp delSp modSp add ord">
        <pc:chgData name="Meng-Lin Wu" userId="c82cc71774cfdb8d" providerId="LiveId" clId="{BEC0077C-B63E-4185-98C9-7C077CBE5155}" dt="2019-05-21T01:40:07.604" v="3132"/>
        <pc:sldMkLst>
          <pc:docMk/>
          <pc:sldMk cId="3951248387" sldId="452"/>
        </pc:sldMkLst>
        <pc:spChg chg="mod">
          <ac:chgData name="Meng-Lin Wu" userId="c82cc71774cfdb8d" providerId="LiveId" clId="{BEC0077C-B63E-4185-98C9-7C077CBE5155}" dt="2019-05-21T00:50:44.256" v="2991" actId="20577"/>
          <ac:spMkLst>
            <pc:docMk/>
            <pc:sldMk cId="3951248387" sldId="452"/>
            <ac:spMk id="2" creationId="{8B1DC2E9-1DF3-4DB7-933F-B159BD263D0F}"/>
          </ac:spMkLst>
        </pc:spChg>
        <pc:spChg chg="add del mod ord">
          <ac:chgData name="Meng-Lin Wu" userId="c82cc71774cfdb8d" providerId="LiveId" clId="{BEC0077C-B63E-4185-98C9-7C077CBE5155}" dt="2019-05-21T00:51:39.190" v="2999" actId="478"/>
          <ac:spMkLst>
            <pc:docMk/>
            <pc:sldMk cId="3951248387" sldId="452"/>
            <ac:spMk id="5" creationId="{8AC78FCA-C150-412C-A7D6-1CF62A0FA485}"/>
          </ac:spMkLst>
        </pc:spChg>
        <pc:spChg chg="add del mod">
          <ac:chgData name="Meng-Lin Wu" userId="c82cc71774cfdb8d" providerId="LiveId" clId="{BEC0077C-B63E-4185-98C9-7C077CBE5155}" dt="2019-05-21T00:51:38.382" v="2998" actId="478"/>
          <ac:spMkLst>
            <pc:docMk/>
            <pc:sldMk cId="3951248387" sldId="452"/>
            <ac:spMk id="6" creationId="{9E6EEE93-E2A7-44CF-9748-803A60E7853D}"/>
          </ac:spMkLst>
        </pc:spChg>
        <pc:spChg chg="add del mod">
          <ac:chgData name="Meng-Lin Wu" userId="c82cc71774cfdb8d" providerId="LiveId" clId="{BEC0077C-B63E-4185-98C9-7C077CBE5155}" dt="2019-05-21T00:40:50.308" v="2908" actId="478"/>
          <ac:spMkLst>
            <pc:docMk/>
            <pc:sldMk cId="3951248387" sldId="452"/>
            <ac:spMk id="7" creationId="{97F64401-6CD2-48C5-A871-709082D818FC}"/>
          </ac:spMkLst>
        </pc:spChg>
        <pc:spChg chg="del">
          <ac:chgData name="Meng-Lin Wu" userId="c82cc71774cfdb8d" providerId="LiveId" clId="{BEC0077C-B63E-4185-98C9-7C077CBE5155}" dt="2019-05-18T05:57:34.357" v="583" actId="478"/>
          <ac:spMkLst>
            <pc:docMk/>
            <pc:sldMk cId="3951248387" sldId="452"/>
            <ac:spMk id="8" creationId="{049378AB-DACB-4B97-BC14-327EB705B7A7}"/>
          </ac:spMkLst>
        </pc:spChg>
        <pc:spChg chg="add del mod">
          <ac:chgData name="Meng-Lin Wu" userId="c82cc71774cfdb8d" providerId="LiveId" clId="{BEC0077C-B63E-4185-98C9-7C077CBE5155}" dt="2019-05-21T00:51:40.998" v="3001" actId="478"/>
          <ac:spMkLst>
            <pc:docMk/>
            <pc:sldMk cId="3951248387" sldId="452"/>
            <ac:spMk id="14" creationId="{488031A9-E03A-4B99-A7E1-3029DBFEB044}"/>
          </ac:spMkLst>
        </pc:spChg>
        <pc:spChg chg="add del mod">
          <ac:chgData name="Meng-Lin Wu" userId="c82cc71774cfdb8d" providerId="LiveId" clId="{BEC0077C-B63E-4185-98C9-7C077CBE5155}" dt="2019-05-21T00:48:37.303" v="2947" actId="478"/>
          <ac:spMkLst>
            <pc:docMk/>
            <pc:sldMk cId="3951248387" sldId="452"/>
            <ac:spMk id="16" creationId="{A80EAE6E-ECAD-4A7E-941B-B0D863C0F163}"/>
          </ac:spMkLst>
        </pc:spChg>
        <pc:spChg chg="add">
          <ac:chgData name="Meng-Lin Wu" userId="c82cc71774cfdb8d" providerId="LiveId" clId="{BEC0077C-B63E-4185-98C9-7C077CBE5155}" dt="2019-05-21T01:36:57.564" v="3107"/>
          <ac:spMkLst>
            <pc:docMk/>
            <pc:sldMk cId="3951248387" sldId="452"/>
            <ac:spMk id="20" creationId="{AEDD2F86-C45B-4A72-820E-0EC3A6AD2D70}"/>
          </ac:spMkLst>
        </pc:spChg>
        <pc:spChg chg="add del">
          <ac:chgData name="Meng-Lin Wu" userId="c82cc71774cfdb8d" providerId="LiveId" clId="{BEC0077C-B63E-4185-98C9-7C077CBE5155}" dt="2019-05-21T01:40:05.117" v="3131" actId="478"/>
          <ac:spMkLst>
            <pc:docMk/>
            <pc:sldMk cId="3951248387" sldId="452"/>
            <ac:spMk id="21" creationId="{7F2E4FEC-592D-414A-B2A5-D915F892D9D3}"/>
          </ac:spMkLst>
        </pc:spChg>
        <pc:spChg chg="add">
          <ac:chgData name="Meng-Lin Wu" userId="c82cc71774cfdb8d" providerId="LiveId" clId="{BEC0077C-B63E-4185-98C9-7C077CBE5155}" dt="2019-05-21T01:40:07.604" v="3132"/>
          <ac:spMkLst>
            <pc:docMk/>
            <pc:sldMk cId="3951248387" sldId="452"/>
            <ac:spMk id="22" creationId="{85BE6829-398D-4E3E-8CA0-54E3AA2DA184}"/>
          </ac:spMkLst>
        </pc:spChg>
        <pc:picChg chg="ord">
          <ac:chgData name="Meng-Lin Wu" userId="c82cc71774cfdb8d" providerId="LiveId" clId="{BEC0077C-B63E-4185-98C9-7C077CBE5155}" dt="2019-05-21T00:38:48.767" v="2890" actId="167"/>
          <ac:picMkLst>
            <pc:docMk/>
            <pc:sldMk cId="3951248387" sldId="452"/>
            <ac:picMk id="15" creationId="{AD62D635-4F67-4328-B46B-59082C6C46F6}"/>
          </ac:picMkLst>
        </pc:picChg>
        <pc:cxnChg chg="add del mod">
          <ac:chgData name="Meng-Lin Wu" userId="c82cc71774cfdb8d" providerId="LiveId" clId="{BEC0077C-B63E-4185-98C9-7C077CBE5155}" dt="2019-05-21T00:51:40.216" v="3000" actId="478"/>
          <ac:cxnSpMkLst>
            <pc:docMk/>
            <pc:sldMk cId="3951248387" sldId="452"/>
            <ac:cxnSpMk id="8" creationId="{F11059BB-8CDA-4D8E-8D84-E5360750D18D}"/>
          </ac:cxnSpMkLst>
        </pc:cxnChg>
        <pc:cxnChg chg="add del mod">
          <ac:chgData name="Meng-Lin Wu" userId="c82cc71774cfdb8d" providerId="LiveId" clId="{BEC0077C-B63E-4185-98C9-7C077CBE5155}" dt="2019-05-21T00:51:42.033" v="3002" actId="478"/>
          <ac:cxnSpMkLst>
            <pc:docMk/>
            <pc:sldMk cId="3951248387" sldId="452"/>
            <ac:cxnSpMk id="11" creationId="{B3F6386E-17A3-4E4D-A002-7AD9653DE046}"/>
          </ac:cxnSpMkLst>
        </pc:cxnChg>
      </pc:sldChg>
      <pc:sldChg chg="addSp delSp modSp add ord">
        <pc:chgData name="Meng-Lin Wu" userId="c82cc71774cfdb8d" providerId="LiveId" clId="{BEC0077C-B63E-4185-98C9-7C077CBE5155}" dt="2019-05-21T01:36:48.609" v="3106"/>
        <pc:sldMkLst>
          <pc:docMk/>
          <pc:sldMk cId="847010783" sldId="453"/>
        </pc:sldMkLst>
        <pc:spChg chg="mod">
          <ac:chgData name="Meng-Lin Wu" userId="c82cc71774cfdb8d" providerId="LiveId" clId="{BEC0077C-B63E-4185-98C9-7C077CBE5155}" dt="2019-05-18T05:57:51.836" v="586"/>
          <ac:spMkLst>
            <pc:docMk/>
            <pc:sldMk cId="847010783" sldId="453"/>
            <ac:spMk id="2" creationId="{8B1DC2E9-1DF3-4DB7-933F-B159BD263D0F}"/>
          </ac:spMkLst>
        </pc:spChg>
        <pc:spChg chg="add del">
          <ac:chgData name="Meng-Lin Wu" userId="c82cc71774cfdb8d" providerId="LiveId" clId="{BEC0077C-B63E-4185-98C9-7C077CBE5155}" dt="2019-05-21T00:56:32.321" v="3096" actId="478"/>
          <ac:spMkLst>
            <pc:docMk/>
            <pc:sldMk cId="847010783" sldId="453"/>
            <ac:spMk id="5" creationId="{83D320DF-30C4-47CE-A04C-C2DC9A070378}"/>
          </ac:spMkLst>
        </pc:spChg>
        <pc:spChg chg="add del mod">
          <ac:chgData name="Meng-Lin Wu" userId="c82cc71774cfdb8d" providerId="LiveId" clId="{BEC0077C-B63E-4185-98C9-7C077CBE5155}" dt="2019-05-21T00:56:36.678" v="3100" actId="478"/>
          <ac:spMkLst>
            <pc:docMk/>
            <pc:sldMk cId="847010783" sldId="453"/>
            <ac:spMk id="6" creationId="{AB08FBE5-514B-4643-AAE5-D552146CD3E4}"/>
          </ac:spMkLst>
        </pc:spChg>
        <pc:spChg chg="add del mod">
          <ac:chgData name="Meng-Lin Wu" userId="c82cc71774cfdb8d" providerId="LiveId" clId="{BEC0077C-B63E-4185-98C9-7C077CBE5155}" dt="2019-05-21T00:56:42.935" v="3104" actId="478"/>
          <ac:spMkLst>
            <pc:docMk/>
            <pc:sldMk cId="847010783" sldId="453"/>
            <ac:spMk id="9" creationId="{2C810EDD-2137-4155-97BE-FC09BCBF9FD6}"/>
          </ac:spMkLst>
        </pc:spChg>
        <pc:spChg chg="add del mod">
          <ac:chgData name="Meng-Lin Wu" userId="c82cc71774cfdb8d" providerId="LiveId" clId="{BEC0077C-B63E-4185-98C9-7C077CBE5155}" dt="2019-05-21T00:56:40.452" v="3102" actId="478"/>
          <ac:spMkLst>
            <pc:docMk/>
            <pc:sldMk cId="847010783" sldId="453"/>
            <ac:spMk id="22" creationId="{BCAFEDC9-F4A3-4294-A96C-C340E36872E3}"/>
          </ac:spMkLst>
        </pc:spChg>
        <pc:spChg chg="add">
          <ac:chgData name="Meng-Lin Wu" userId="c82cc71774cfdb8d" providerId="LiveId" clId="{BEC0077C-B63E-4185-98C9-7C077CBE5155}" dt="2019-05-21T01:36:48.609" v="3106"/>
          <ac:spMkLst>
            <pc:docMk/>
            <pc:sldMk cId="847010783" sldId="453"/>
            <ac:spMk id="30" creationId="{03E5CF1B-01DC-48CB-B086-9C5157B77F0F}"/>
          </ac:spMkLst>
        </pc:spChg>
        <pc:spChg chg="add">
          <ac:chgData name="Meng-Lin Wu" userId="c82cc71774cfdb8d" providerId="LiveId" clId="{BEC0077C-B63E-4185-98C9-7C077CBE5155}" dt="2019-05-21T01:36:48.609" v="3106"/>
          <ac:spMkLst>
            <pc:docMk/>
            <pc:sldMk cId="847010783" sldId="453"/>
            <ac:spMk id="31" creationId="{D0728170-6690-496A-9968-0EAD0938CD35}"/>
          </ac:spMkLst>
        </pc:spChg>
        <pc:picChg chg="add del">
          <ac:chgData name="Meng-Lin Wu" userId="c82cc71774cfdb8d" providerId="LiveId" clId="{BEC0077C-B63E-4185-98C9-7C077CBE5155}" dt="2019-05-21T00:56:35.163" v="3099" actId="478"/>
          <ac:picMkLst>
            <pc:docMk/>
            <pc:sldMk cId="847010783" sldId="453"/>
            <ac:picMk id="15" creationId="{AD62D635-4F67-4328-B46B-59082C6C46F6}"/>
          </ac:picMkLst>
        </pc:picChg>
        <pc:cxnChg chg="add del mod">
          <ac:chgData name="Meng-Lin Wu" userId="c82cc71774cfdb8d" providerId="LiveId" clId="{BEC0077C-B63E-4185-98C9-7C077CBE5155}" dt="2019-05-21T00:56:33.280" v="3097" actId="478"/>
          <ac:cxnSpMkLst>
            <pc:docMk/>
            <pc:sldMk cId="847010783" sldId="453"/>
            <ac:cxnSpMk id="7" creationId="{9E9F0A4F-5017-4F99-9DB6-63E03D208CF6}"/>
          </ac:cxnSpMkLst>
        </pc:cxnChg>
        <pc:cxnChg chg="add del mod">
          <ac:chgData name="Meng-Lin Wu" userId="c82cc71774cfdb8d" providerId="LiveId" clId="{BEC0077C-B63E-4185-98C9-7C077CBE5155}" dt="2019-05-21T00:56:44.158" v="3105" actId="478"/>
          <ac:cxnSpMkLst>
            <pc:docMk/>
            <pc:sldMk cId="847010783" sldId="453"/>
            <ac:cxnSpMk id="8" creationId="{06368F31-A224-435C-981E-092B0B3704C5}"/>
          </ac:cxnSpMkLst>
        </pc:cxnChg>
        <pc:cxnChg chg="add del mod">
          <ac:chgData name="Meng-Lin Wu" userId="c82cc71774cfdb8d" providerId="LiveId" clId="{BEC0077C-B63E-4185-98C9-7C077CBE5155}" dt="2019-05-21T00:56:42.143" v="3103" actId="478"/>
          <ac:cxnSpMkLst>
            <pc:docMk/>
            <pc:sldMk cId="847010783" sldId="453"/>
            <ac:cxnSpMk id="19" creationId="{ABF7EB4C-2008-4413-9D96-B172060D0BDF}"/>
          </ac:cxnSpMkLst>
        </pc:cxnChg>
        <pc:cxnChg chg="add del mod">
          <ac:chgData name="Meng-Lin Wu" userId="c82cc71774cfdb8d" providerId="LiveId" clId="{BEC0077C-B63E-4185-98C9-7C077CBE5155}" dt="2019-05-21T00:56:38.262" v="3101" actId="478"/>
          <ac:cxnSpMkLst>
            <pc:docMk/>
            <pc:sldMk cId="847010783" sldId="453"/>
            <ac:cxnSpMk id="23" creationId="{295774D0-329B-4949-99B8-29939774C29D}"/>
          </ac:cxnSpMkLst>
        </pc:cxnChg>
      </pc:sldChg>
      <pc:sldChg chg="addSp modSp add ord">
        <pc:chgData name="Meng-Lin Wu" userId="c82cc71774cfdb8d" providerId="LiveId" clId="{BEC0077C-B63E-4185-98C9-7C077CBE5155}" dt="2019-05-21T00:42:50.015" v="2913" actId="14100"/>
        <pc:sldMkLst>
          <pc:docMk/>
          <pc:sldMk cId="1496088340" sldId="454"/>
        </pc:sldMkLst>
        <pc:spChg chg="mod">
          <ac:chgData name="Meng-Lin Wu" userId="c82cc71774cfdb8d" providerId="LiveId" clId="{BEC0077C-B63E-4185-98C9-7C077CBE5155}" dt="2019-05-18T05:58:02.819" v="589"/>
          <ac:spMkLst>
            <pc:docMk/>
            <pc:sldMk cId="1496088340" sldId="454"/>
            <ac:spMk id="2" creationId="{8B1DC2E9-1DF3-4DB7-933F-B159BD263D0F}"/>
          </ac:spMkLst>
        </pc:spChg>
        <pc:spChg chg="add mod">
          <ac:chgData name="Meng-Lin Wu" userId="c82cc71774cfdb8d" providerId="LiveId" clId="{BEC0077C-B63E-4185-98C9-7C077CBE5155}" dt="2019-05-21T00:42:50.015" v="2913" actId="14100"/>
          <ac:spMkLst>
            <pc:docMk/>
            <pc:sldMk cId="1496088340" sldId="454"/>
            <ac:spMk id="5" creationId="{622F3735-862D-4225-A74A-63A5339A90C7}"/>
          </ac:spMkLst>
        </pc:spChg>
      </pc:sldChg>
      <pc:sldChg chg="delSp modSp add">
        <pc:chgData name="Meng-Lin Wu" userId="c82cc71774cfdb8d" providerId="LiveId" clId="{BEC0077C-B63E-4185-98C9-7C077CBE5155}" dt="2019-05-19T01:27:38.456" v="819" actId="478"/>
        <pc:sldMkLst>
          <pc:docMk/>
          <pc:sldMk cId="2316747878" sldId="455"/>
        </pc:sldMkLst>
        <pc:spChg chg="del">
          <ac:chgData name="Meng-Lin Wu" userId="c82cc71774cfdb8d" providerId="LiveId" clId="{BEC0077C-B63E-4185-98C9-7C077CBE5155}" dt="2019-05-18T19:46:01.661" v="629" actId="478"/>
          <ac:spMkLst>
            <pc:docMk/>
            <pc:sldMk cId="2316747878" sldId="455"/>
            <ac:spMk id="11" creationId="{8203294F-DE7C-48B0-BB3E-6B3EC693CC9B}"/>
          </ac:spMkLst>
        </pc:spChg>
        <pc:spChg chg="del">
          <ac:chgData name="Meng-Lin Wu" userId="c82cc71774cfdb8d" providerId="LiveId" clId="{BEC0077C-B63E-4185-98C9-7C077CBE5155}" dt="2019-05-18T19:27:10.864" v="624" actId="478"/>
          <ac:spMkLst>
            <pc:docMk/>
            <pc:sldMk cId="2316747878" sldId="455"/>
            <ac:spMk id="12" creationId="{4A13951E-6D67-4DD7-B598-36E47CB029FC}"/>
          </ac:spMkLst>
        </pc:spChg>
        <pc:spChg chg="del">
          <ac:chgData name="Meng-Lin Wu" userId="c82cc71774cfdb8d" providerId="LiveId" clId="{BEC0077C-B63E-4185-98C9-7C077CBE5155}" dt="2019-05-18T19:45:48.350" v="626" actId="478"/>
          <ac:spMkLst>
            <pc:docMk/>
            <pc:sldMk cId="2316747878" sldId="455"/>
            <ac:spMk id="15" creationId="{12239BD2-4A95-4375-B107-E758CBE83CA3}"/>
          </ac:spMkLst>
        </pc:spChg>
        <pc:picChg chg="del">
          <ac:chgData name="Meng-Lin Wu" userId="c82cc71774cfdb8d" providerId="LiveId" clId="{BEC0077C-B63E-4185-98C9-7C077CBE5155}" dt="2019-05-19T01:27:38.456" v="819" actId="478"/>
          <ac:picMkLst>
            <pc:docMk/>
            <pc:sldMk cId="2316747878" sldId="455"/>
            <ac:picMk id="8" creationId="{A49469C9-26DF-4C31-A15D-25F0A4DD7018}"/>
          </ac:picMkLst>
        </pc:picChg>
        <pc:cxnChg chg="del mod">
          <ac:chgData name="Meng-Lin Wu" userId="c82cc71774cfdb8d" providerId="LiveId" clId="{BEC0077C-B63E-4185-98C9-7C077CBE5155}" dt="2019-05-18T19:27:10.864" v="624" actId="478"/>
          <ac:cxnSpMkLst>
            <pc:docMk/>
            <pc:sldMk cId="2316747878" sldId="455"/>
            <ac:cxnSpMk id="6" creationId="{9CD4F25F-13DE-42C8-838A-FE8C4A505FA8}"/>
          </ac:cxnSpMkLst>
        </pc:cxnChg>
        <pc:cxnChg chg="del">
          <ac:chgData name="Meng-Lin Wu" userId="c82cc71774cfdb8d" providerId="LiveId" clId="{BEC0077C-B63E-4185-98C9-7C077CBE5155}" dt="2019-05-18T19:45:55.933" v="627" actId="478"/>
          <ac:cxnSpMkLst>
            <pc:docMk/>
            <pc:sldMk cId="2316747878" sldId="455"/>
            <ac:cxnSpMk id="16" creationId="{83F9BEC6-76A2-4B1B-AEC4-21FDB02B4C1B}"/>
          </ac:cxnSpMkLst>
        </pc:cxnChg>
      </pc:sldChg>
      <pc:sldChg chg="delSp modSp add">
        <pc:chgData name="Meng-Lin Wu" userId="c82cc71774cfdb8d" providerId="LiveId" clId="{BEC0077C-B63E-4185-98C9-7C077CBE5155}" dt="2019-05-18T19:46:21.576" v="634" actId="478"/>
        <pc:sldMkLst>
          <pc:docMk/>
          <pc:sldMk cId="498392526" sldId="456"/>
        </pc:sldMkLst>
        <pc:spChg chg="del">
          <ac:chgData name="Meng-Lin Wu" userId="c82cc71774cfdb8d" providerId="LiveId" clId="{BEC0077C-B63E-4185-98C9-7C077CBE5155}" dt="2019-05-18T19:27:01.478" v="622" actId="478"/>
          <ac:spMkLst>
            <pc:docMk/>
            <pc:sldMk cId="498392526" sldId="456"/>
            <ac:spMk id="12" creationId="{4A13951E-6D67-4DD7-B598-36E47CB029FC}"/>
          </ac:spMkLst>
        </pc:spChg>
        <pc:cxnChg chg="del mod">
          <ac:chgData name="Meng-Lin Wu" userId="c82cc71774cfdb8d" providerId="LiveId" clId="{BEC0077C-B63E-4185-98C9-7C077CBE5155}" dt="2019-05-18T19:27:02.478" v="623" actId="478"/>
          <ac:cxnSpMkLst>
            <pc:docMk/>
            <pc:sldMk cId="498392526" sldId="456"/>
            <ac:cxnSpMk id="6" creationId="{9CD4F25F-13DE-42C8-838A-FE8C4A505FA8}"/>
          </ac:cxnSpMkLst>
        </pc:cxnChg>
        <pc:cxnChg chg="del">
          <ac:chgData name="Meng-Lin Wu" userId="c82cc71774cfdb8d" providerId="LiveId" clId="{BEC0077C-B63E-4185-98C9-7C077CBE5155}" dt="2019-05-18T19:46:21.576" v="634" actId="478"/>
          <ac:cxnSpMkLst>
            <pc:docMk/>
            <pc:sldMk cId="498392526" sldId="456"/>
            <ac:cxnSpMk id="16" creationId="{83F9BEC6-76A2-4B1B-AEC4-21FDB02B4C1B}"/>
          </ac:cxnSpMkLst>
        </pc:cxnChg>
      </pc:sldChg>
      <pc:sldChg chg="add">
        <pc:chgData name="Meng-Lin Wu" userId="c82cc71774cfdb8d" providerId="LiveId" clId="{BEC0077C-B63E-4185-98C9-7C077CBE5155}" dt="2019-05-18T19:26:52.794" v="621"/>
        <pc:sldMkLst>
          <pc:docMk/>
          <pc:sldMk cId="721927718" sldId="457"/>
        </pc:sldMkLst>
      </pc:sldChg>
      <pc:sldChg chg="add">
        <pc:chgData name="Meng-Lin Wu" userId="c82cc71774cfdb8d" providerId="LiveId" clId="{BEC0077C-B63E-4185-98C9-7C077CBE5155}" dt="2019-05-18T19:46:16.372" v="632"/>
        <pc:sldMkLst>
          <pc:docMk/>
          <pc:sldMk cId="2065936438" sldId="459"/>
        </pc:sldMkLst>
      </pc:sldChg>
      <pc:sldChg chg="add">
        <pc:chgData name="Meng-Lin Wu" userId="c82cc71774cfdb8d" providerId="LiveId" clId="{BEC0077C-B63E-4185-98C9-7C077CBE5155}" dt="2019-05-19T01:27:36.532" v="818"/>
        <pc:sldMkLst>
          <pc:docMk/>
          <pc:sldMk cId="1739849292" sldId="460"/>
        </pc:sldMkLst>
      </pc:sldChg>
      <pc:sldChg chg="addSp delSp modSp add ord">
        <pc:chgData name="Meng-Lin Wu" userId="c82cc71774cfdb8d" providerId="LiveId" clId="{BEC0077C-B63E-4185-98C9-7C077CBE5155}" dt="2019-05-21T02:53:15.670" v="3280" actId="478"/>
        <pc:sldMkLst>
          <pc:docMk/>
          <pc:sldMk cId="233925702" sldId="462"/>
        </pc:sldMkLst>
        <pc:spChg chg="mod">
          <ac:chgData name="Meng-Lin Wu" userId="c82cc71774cfdb8d" providerId="LiveId" clId="{BEC0077C-B63E-4185-98C9-7C077CBE5155}" dt="2019-05-21T00:50:53.067" v="2993"/>
          <ac:spMkLst>
            <pc:docMk/>
            <pc:sldMk cId="233925702" sldId="462"/>
            <ac:spMk id="2" creationId="{5B56A77B-A59C-438D-8B17-5B0D9594BFFB}"/>
          </ac:spMkLst>
        </pc:spChg>
        <pc:spChg chg="add mod ord">
          <ac:chgData name="Meng-Lin Wu" userId="c82cc71774cfdb8d" providerId="LiveId" clId="{BEC0077C-B63E-4185-98C9-7C077CBE5155}" dt="2019-05-21T02:53:13.935" v="3279" actId="167"/>
          <ac:spMkLst>
            <pc:docMk/>
            <pc:sldMk cId="233925702" sldId="462"/>
            <ac:spMk id="12" creationId="{EC36A311-F5D8-44BA-99BD-61AAB81A1E3A}"/>
          </ac:spMkLst>
        </pc:spChg>
        <pc:spChg chg="add mod ord">
          <ac:chgData name="Meng-Lin Wu" userId="c82cc71774cfdb8d" providerId="LiveId" clId="{BEC0077C-B63E-4185-98C9-7C077CBE5155}" dt="2019-05-21T02:53:13.935" v="3279" actId="167"/>
          <ac:spMkLst>
            <pc:docMk/>
            <pc:sldMk cId="233925702" sldId="462"/>
            <ac:spMk id="13" creationId="{5E9F3060-C38E-4DF3-A49A-5B210C3C8AB0}"/>
          </ac:spMkLst>
        </pc:spChg>
        <pc:spChg chg="add mod ord">
          <ac:chgData name="Meng-Lin Wu" userId="c82cc71774cfdb8d" providerId="LiveId" clId="{BEC0077C-B63E-4185-98C9-7C077CBE5155}" dt="2019-05-21T02:53:13.935" v="3279" actId="167"/>
          <ac:spMkLst>
            <pc:docMk/>
            <pc:sldMk cId="233925702" sldId="462"/>
            <ac:spMk id="14" creationId="{D356CF28-3D49-46B3-97E7-DC43811C8F0E}"/>
          </ac:spMkLst>
        </pc:spChg>
        <pc:picChg chg="add mod ord">
          <ac:chgData name="Meng-Lin Wu" userId="c82cc71774cfdb8d" providerId="LiveId" clId="{BEC0077C-B63E-4185-98C9-7C077CBE5155}" dt="2019-05-21T02:53:13.935" v="3279" actId="167"/>
          <ac:picMkLst>
            <pc:docMk/>
            <pc:sldMk cId="233925702" sldId="462"/>
            <ac:picMk id="6" creationId="{39D46FCB-9257-4C6C-BC82-4F685601BB4B}"/>
          </ac:picMkLst>
        </pc:picChg>
        <pc:picChg chg="del">
          <ac:chgData name="Meng-Lin Wu" userId="c82cc71774cfdb8d" providerId="LiveId" clId="{BEC0077C-B63E-4185-98C9-7C077CBE5155}" dt="2019-05-21T02:53:15.670" v="3280" actId="478"/>
          <ac:picMkLst>
            <pc:docMk/>
            <pc:sldMk cId="233925702" sldId="462"/>
            <ac:picMk id="9" creationId="{C7A430AA-F01F-4ACB-BBE5-0B335288095A}"/>
          </ac:picMkLst>
        </pc:picChg>
        <pc:cxnChg chg="add mod ord">
          <ac:chgData name="Meng-Lin Wu" userId="c82cc71774cfdb8d" providerId="LiveId" clId="{BEC0077C-B63E-4185-98C9-7C077CBE5155}" dt="2019-05-21T02:53:13.935" v="3279" actId="167"/>
          <ac:cxnSpMkLst>
            <pc:docMk/>
            <pc:sldMk cId="233925702" sldId="462"/>
            <ac:cxnSpMk id="7" creationId="{62154510-7FE0-4A4C-9D0F-1F965F4F984C}"/>
          </ac:cxnSpMkLst>
        </pc:cxnChg>
        <pc:cxnChg chg="add mod ord">
          <ac:chgData name="Meng-Lin Wu" userId="c82cc71774cfdb8d" providerId="LiveId" clId="{BEC0077C-B63E-4185-98C9-7C077CBE5155}" dt="2019-05-21T02:53:13.935" v="3279" actId="167"/>
          <ac:cxnSpMkLst>
            <pc:docMk/>
            <pc:sldMk cId="233925702" sldId="462"/>
            <ac:cxnSpMk id="10" creationId="{85E10301-1B29-4B1F-8C53-DC0764BC7EC2}"/>
          </ac:cxnSpMkLst>
        </pc:cxnChg>
        <pc:cxnChg chg="add mod ord">
          <ac:chgData name="Meng-Lin Wu" userId="c82cc71774cfdb8d" providerId="LiveId" clId="{BEC0077C-B63E-4185-98C9-7C077CBE5155}" dt="2019-05-21T02:53:13.935" v="3279" actId="167"/>
          <ac:cxnSpMkLst>
            <pc:docMk/>
            <pc:sldMk cId="233925702" sldId="462"/>
            <ac:cxnSpMk id="11" creationId="{2DADF31E-60CA-46D3-93A6-66D4F1184381}"/>
          </ac:cxnSpMkLst>
        </pc:cxnChg>
      </pc:sldChg>
      <pc:sldChg chg="addSp delSp modSp add ord">
        <pc:chgData name="Meng-Lin Wu" userId="c82cc71774cfdb8d" providerId="LiveId" clId="{BEC0077C-B63E-4185-98C9-7C077CBE5155}" dt="2019-05-21T02:53:22.518" v="3284"/>
        <pc:sldMkLst>
          <pc:docMk/>
          <pc:sldMk cId="195461056" sldId="463"/>
        </pc:sldMkLst>
        <pc:spChg chg="mod">
          <ac:chgData name="Meng-Lin Wu" userId="c82cc71774cfdb8d" providerId="LiveId" clId="{BEC0077C-B63E-4185-98C9-7C077CBE5155}" dt="2019-05-21T00:50:57.851" v="2994"/>
          <ac:spMkLst>
            <pc:docMk/>
            <pc:sldMk cId="195461056" sldId="463"/>
            <ac:spMk id="2" creationId="{5B56A77B-A59C-438D-8B17-5B0D9594BFFB}"/>
          </ac:spMkLst>
        </pc:spChg>
        <pc:spChg chg="add">
          <ac:chgData name="Meng-Lin Wu" userId="c82cc71774cfdb8d" providerId="LiveId" clId="{BEC0077C-B63E-4185-98C9-7C077CBE5155}" dt="2019-05-21T02:53:22.518" v="3284"/>
          <ac:spMkLst>
            <pc:docMk/>
            <pc:sldMk cId="195461056" sldId="463"/>
            <ac:spMk id="16" creationId="{9617FF9A-5277-4D6D-8CF6-46FF856A7489}"/>
          </ac:spMkLst>
        </pc:spChg>
        <pc:spChg chg="add">
          <ac:chgData name="Meng-Lin Wu" userId="c82cc71774cfdb8d" providerId="LiveId" clId="{BEC0077C-B63E-4185-98C9-7C077CBE5155}" dt="2019-05-21T02:53:22.518" v="3284"/>
          <ac:spMkLst>
            <pc:docMk/>
            <pc:sldMk cId="195461056" sldId="463"/>
            <ac:spMk id="17" creationId="{9437B7C8-0FA9-4021-9E9F-359AFCBD7721}"/>
          </ac:spMkLst>
        </pc:spChg>
        <pc:spChg chg="add">
          <ac:chgData name="Meng-Lin Wu" userId="c82cc71774cfdb8d" providerId="LiveId" clId="{BEC0077C-B63E-4185-98C9-7C077CBE5155}" dt="2019-05-21T02:53:22.518" v="3284"/>
          <ac:spMkLst>
            <pc:docMk/>
            <pc:sldMk cId="195461056" sldId="463"/>
            <ac:spMk id="18" creationId="{C5349706-BF11-4B73-8582-1015E54C96BA}"/>
          </ac:spMkLst>
        </pc:spChg>
        <pc:picChg chg="del">
          <ac:chgData name="Meng-Lin Wu" userId="c82cc71774cfdb8d" providerId="LiveId" clId="{BEC0077C-B63E-4185-98C9-7C077CBE5155}" dt="2019-05-21T02:53:17.630" v="3281" actId="478"/>
          <ac:picMkLst>
            <pc:docMk/>
            <pc:sldMk cId="195461056" sldId="463"/>
            <ac:picMk id="9" creationId="{C7A430AA-F01F-4ACB-BBE5-0B335288095A}"/>
          </ac:picMkLst>
        </pc:picChg>
        <pc:picChg chg="add">
          <ac:chgData name="Meng-Lin Wu" userId="c82cc71774cfdb8d" providerId="LiveId" clId="{BEC0077C-B63E-4185-98C9-7C077CBE5155}" dt="2019-05-21T02:53:22.518" v="3284"/>
          <ac:picMkLst>
            <pc:docMk/>
            <pc:sldMk cId="195461056" sldId="463"/>
            <ac:picMk id="10" creationId="{EE206EC8-50D6-41FF-B721-558E27C59D0C}"/>
          </ac:picMkLst>
        </pc:picChg>
        <pc:cxnChg chg="add">
          <ac:chgData name="Meng-Lin Wu" userId="c82cc71774cfdb8d" providerId="LiveId" clId="{BEC0077C-B63E-4185-98C9-7C077CBE5155}" dt="2019-05-21T02:53:22.518" v="3284"/>
          <ac:cxnSpMkLst>
            <pc:docMk/>
            <pc:sldMk cId="195461056" sldId="463"/>
            <ac:cxnSpMk id="12" creationId="{1CA4EF99-2825-4357-88F7-CFB4CDC0CD74}"/>
          </ac:cxnSpMkLst>
        </pc:cxnChg>
        <pc:cxnChg chg="add">
          <ac:chgData name="Meng-Lin Wu" userId="c82cc71774cfdb8d" providerId="LiveId" clId="{BEC0077C-B63E-4185-98C9-7C077CBE5155}" dt="2019-05-21T02:53:22.518" v="3284"/>
          <ac:cxnSpMkLst>
            <pc:docMk/>
            <pc:sldMk cId="195461056" sldId="463"/>
            <ac:cxnSpMk id="13" creationId="{D9E9F98C-25A0-42E9-8F2E-D14FBC684D54}"/>
          </ac:cxnSpMkLst>
        </pc:cxnChg>
        <pc:cxnChg chg="add">
          <ac:chgData name="Meng-Lin Wu" userId="c82cc71774cfdb8d" providerId="LiveId" clId="{BEC0077C-B63E-4185-98C9-7C077CBE5155}" dt="2019-05-21T02:53:22.518" v="3284"/>
          <ac:cxnSpMkLst>
            <pc:docMk/>
            <pc:sldMk cId="195461056" sldId="463"/>
            <ac:cxnSpMk id="14" creationId="{5EAA7DEA-F69C-4E65-9402-A8A0F64A1E2B}"/>
          </ac:cxnSpMkLst>
        </pc:cxnChg>
      </pc:sldChg>
      <pc:sldChg chg="addSp delSp modSp add ord">
        <pc:chgData name="Meng-Lin Wu" userId="c82cc71774cfdb8d" providerId="LiveId" clId="{BEC0077C-B63E-4185-98C9-7C077CBE5155}" dt="2019-05-21T02:53:23.583" v="3285"/>
        <pc:sldMkLst>
          <pc:docMk/>
          <pc:sldMk cId="4025699840" sldId="464"/>
        </pc:sldMkLst>
        <pc:spChg chg="mod">
          <ac:chgData name="Meng-Lin Wu" userId="c82cc71774cfdb8d" providerId="LiveId" clId="{BEC0077C-B63E-4185-98C9-7C077CBE5155}" dt="2019-05-21T00:51:00.316" v="2995"/>
          <ac:spMkLst>
            <pc:docMk/>
            <pc:sldMk cId="4025699840" sldId="464"/>
            <ac:spMk id="2" creationId="{5B56A77B-A59C-438D-8B17-5B0D9594BFFB}"/>
          </ac:spMkLst>
        </pc:spChg>
        <pc:spChg chg="add">
          <ac:chgData name="Meng-Lin Wu" userId="c82cc71774cfdb8d" providerId="LiveId" clId="{BEC0077C-B63E-4185-98C9-7C077CBE5155}" dt="2019-05-21T02:53:23.583" v="3285"/>
          <ac:spMkLst>
            <pc:docMk/>
            <pc:sldMk cId="4025699840" sldId="464"/>
            <ac:spMk id="17" creationId="{7018B5CE-1014-4AE5-ACFD-BCE068C9D1E7}"/>
          </ac:spMkLst>
        </pc:spChg>
        <pc:spChg chg="add">
          <ac:chgData name="Meng-Lin Wu" userId="c82cc71774cfdb8d" providerId="LiveId" clId="{BEC0077C-B63E-4185-98C9-7C077CBE5155}" dt="2019-05-21T02:53:23.583" v="3285"/>
          <ac:spMkLst>
            <pc:docMk/>
            <pc:sldMk cId="4025699840" sldId="464"/>
            <ac:spMk id="18" creationId="{88D619B8-759A-436E-88EA-B83CC9750608}"/>
          </ac:spMkLst>
        </pc:spChg>
        <pc:spChg chg="add">
          <ac:chgData name="Meng-Lin Wu" userId="c82cc71774cfdb8d" providerId="LiveId" clId="{BEC0077C-B63E-4185-98C9-7C077CBE5155}" dt="2019-05-21T02:53:23.583" v="3285"/>
          <ac:spMkLst>
            <pc:docMk/>
            <pc:sldMk cId="4025699840" sldId="464"/>
            <ac:spMk id="19" creationId="{882E9F1A-7751-42A1-91C0-A1A7FFF43828}"/>
          </ac:spMkLst>
        </pc:spChg>
        <pc:picChg chg="del">
          <ac:chgData name="Meng-Lin Wu" userId="c82cc71774cfdb8d" providerId="LiveId" clId="{BEC0077C-B63E-4185-98C9-7C077CBE5155}" dt="2019-05-21T02:53:18.537" v="3282" actId="478"/>
          <ac:picMkLst>
            <pc:docMk/>
            <pc:sldMk cId="4025699840" sldId="464"/>
            <ac:picMk id="9" creationId="{C7A430AA-F01F-4ACB-BBE5-0B335288095A}"/>
          </ac:picMkLst>
        </pc:picChg>
        <pc:picChg chg="add">
          <ac:chgData name="Meng-Lin Wu" userId="c82cc71774cfdb8d" providerId="LiveId" clId="{BEC0077C-B63E-4185-98C9-7C077CBE5155}" dt="2019-05-21T02:53:23.583" v="3285"/>
          <ac:picMkLst>
            <pc:docMk/>
            <pc:sldMk cId="4025699840" sldId="464"/>
            <ac:picMk id="10" creationId="{446ED792-5506-4124-91CD-B56D9B57E71F}"/>
          </ac:picMkLst>
        </pc:picChg>
        <pc:cxnChg chg="add">
          <ac:chgData name="Meng-Lin Wu" userId="c82cc71774cfdb8d" providerId="LiveId" clId="{BEC0077C-B63E-4185-98C9-7C077CBE5155}" dt="2019-05-21T02:53:23.583" v="3285"/>
          <ac:cxnSpMkLst>
            <pc:docMk/>
            <pc:sldMk cId="4025699840" sldId="464"/>
            <ac:cxnSpMk id="12" creationId="{90289F27-4FD5-4123-ACEA-14233A72657F}"/>
          </ac:cxnSpMkLst>
        </pc:cxnChg>
        <pc:cxnChg chg="add">
          <ac:chgData name="Meng-Lin Wu" userId="c82cc71774cfdb8d" providerId="LiveId" clId="{BEC0077C-B63E-4185-98C9-7C077CBE5155}" dt="2019-05-21T02:53:23.583" v="3285"/>
          <ac:cxnSpMkLst>
            <pc:docMk/>
            <pc:sldMk cId="4025699840" sldId="464"/>
            <ac:cxnSpMk id="13" creationId="{F039EC7A-778C-4D62-9335-975BD23AF69C}"/>
          </ac:cxnSpMkLst>
        </pc:cxnChg>
        <pc:cxnChg chg="add">
          <ac:chgData name="Meng-Lin Wu" userId="c82cc71774cfdb8d" providerId="LiveId" clId="{BEC0077C-B63E-4185-98C9-7C077CBE5155}" dt="2019-05-21T02:53:23.583" v="3285"/>
          <ac:cxnSpMkLst>
            <pc:docMk/>
            <pc:sldMk cId="4025699840" sldId="464"/>
            <ac:cxnSpMk id="14" creationId="{82328E89-2E80-469D-9FE8-521ED76B53EB}"/>
          </ac:cxnSpMkLst>
        </pc:cxnChg>
      </pc:sldChg>
      <pc:sldChg chg="addSp delSp modSp add ord">
        <pc:chgData name="Meng-Lin Wu" userId="c82cc71774cfdb8d" providerId="LiveId" clId="{BEC0077C-B63E-4185-98C9-7C077CBE5155}" dt="2019-05-21T02:53:24.417" v="3286"/>
        <pc:sldMkLst>
          <pc:docMk/>
          <pc:sldMk cId="1016898172" sldId="465"/>
        </pc:sldMkLst>
        <pc:spChg chg="mod">
          <ac:chgData name="Meng-Lin Wu" userId="c82cc71774cfdb8d" providerId="LiveId" clId="{BEC0077C-B63E-4185-98C9-7C077CBE5155}" dt="2019-05-21T00:51:05.107" v="2996"/>
          <ac:spMkLst>
            <pc:docMk/>
            <pc:sldMk cId="1016898172" sldId="465"/>
            <ac:spMk id="2" creationId="{5B56A77B-A59C-438D-8B17-5B0D9594BFFB}"/>
          </ac:spMkLst>
        </pc:spChg>
        <pc:spChg chg="add">
          <ac:chgData name="Meng-Lin Wu" userId="c82cc71774cfdb8d" providerId="LiveId" clId="{BEC0077C-B63E-4185-98C9-7C077CBE5155}" dt="2019-05-21T02:53:24.417" v="3286"/>
          <ac:spMkLst>
            <pc:docMk/>
            <pc:sldMk cId="1016898172" sldId="465"/>
            <ac:spMk id="19" creationId="{0D153E9F-E7F3-4D0B-8B9A-0FF1BB3031A8}"/>
          </ac:spMkLst>
        </pc:spChg>
        <pc:spChg chg="add">
          <ac:chgData name="Meng-Lin Wu" userId="c82cc71774cfdb8d" providerId="LiveId" clId="{BEC0077C-B63E-4185-98C9-7C077CBE5155}" dt="2019-05-21T02:53:24.417" v="3286"/>
          <ac:spMkLst>
            <pc:docMk/>
            <pc:sldMk cId="1016898172" sldId="465"/>
            <ac:spMk id="20" creationId="{360BEEF9-419B-4C4B-A369-5619B26A0196}"/>
          </ac:spMkLst>
        </pc:spChg>
        <pc:spChg chg="add">
          <ac:chgData name="Meng-Lin Wu" userId="c82cc71774cfdb8d" providerId="LiveId" clId="{BEC0077C-B63E-4185-98C9-7C077CBE5155}" dt="2019-05-21T02:53:24.417" v="3286"/>
          <ac:spMkLst>
            <pc:docMk/>
            <pc:sldMk cId="1016898172" sldId="465"/>
            <ac:spMk id="21" creationId="{925C8729-A72B-45D1-BB98-4914D88211D5}"/>
          </ac:spMkLst>
        </pc:spChg>
        <pc:picChg chg="del">
          <ac:chgData name="Meng-Lin Wu" userId="c82cc71774cfdb8d" providerId="LiveId" clId="{BEC0077C-B63E-4185-98C9-7C077CBE5155}" dt="2019-05-21T02:53:19.395" v="3283" actId="478"/>
          <ac:picMkLst>
            <pc:docMk/>
            <pc:sldMk cId="1016898172" sldId="465"/>
            <ac:picMk id="9" creationId="{C7A430AA-F01F-4ACB-BBE5-0B335288095A}"/>
          </ac:picMkLst>
        </pc:picChg>
        <pc:picChg chg="add">
          <ac:chgData name="Meng-Lin Wu" userId="c82cc71774cfdb8d" providerId="LiveId" clId="{BEC0077C-B63E-4185-98C9-7C077CBE5155}" dt="2019-05-21T02:53:24.417" v="3286"/>
          <ac:picMkLst>
            <pc:docMk/>
            <pc:sldMk cId="1016898172" sldId="465"/>
            <ac:picMk id="13" creationId="{41662F8F-BC99-45BA-8D02-D4DEF59619BF}"/>
          </ac:picMkLst>
        </pc:picChg>
        <pc:cxnChg chg="add">
          <ac:chgData name="Meng-Lin Wu" userId="c82cc71774cfdb8d" providerId="LiveId" clId="{BEC0077C-B63E-4185-98C9-7C077CBE5155}" dt="2019-05-21T02:53:24.417" v="3286"/>
          <ac:cxnSpMkLst>
            <pc:docMk/>
            <pc:sldMk cId="1016898172" sldId="465"/>
            <ac:cxnSpMk id="14" creationId="{7EE661F0-E3A3-4320-81DA-BBC56AEB53DE}"/>
          </ac:cxnSpMkLst>
        </pc:cxnChg>
        <pc:cxnChg chg="add">
          <ac:chgData name="Meng-Lin Wu" userId="c82cc71774cfdb8d" providerId="LiveId" clId="{BEC0077C-B63E-4185-98C9-7C077CBE5155}" dt="2019-05-21T02:53:24.417" v="3286"/>
          <ac:cxnSpMkLst>
            <pc:docMk/>
            <pc:sldMk cId="1016898172" sldId="465"/>
            <ac:cxnSpMk id="17" creationId="{EFC24DEC-F516-4CEF-A8AA-546E9CEB2396}"/>
          </ac:cxnSpMkLst>
        </pc:cxnChg>
        <pc:cxnChg chg="add">
          <ac:chgData name="Meng-Lin Wu" userId="c82cc71774cfdb8d" providerId="LiveId" clId="{BEC0077C-B63E-4185-98C9-7C077CBE5155}" dt="2019-05-21T02:53:24.417" v="3286"/>
          <ac:cxnSpMkLst>
            <pc:docMk/>
            <pc:sldMk cId="1016898172" sldId="465"/>
            <ac:cxnSpMk id="18" creationId="{2B00284E-16FB-4641-B157-2BDC6404B918}"/>
          </ac:cxnSpMkLst>
        </pc:cxnChg>
      </pc:sldChg>
      <pc:sldChg chg="add del">
        <pc:chgData name="Meng-Lin Wu" userId="c82cc71774cfdb8d" providerId="LiveId" clId="{BEC0077C-B63E-4185-98C9-7C077CBE5155}" dt="2019-05-20T05:40:48.422" v="2007" actId="2696"/>
        <pc:sldMkLst>
          <pc:docMk/>
          <pc:sldMk cId="3940267" sldId="466"/>
        </pc:sldMkLst>
      </pc:sldChg>
      <pc:sldChg chg="modSp add">
        <pc:chgData name="Meng-Lin Wu" userId="c82cc71774cfdb8d" providerId="LiveId" clId="{BEC0077C-B63E-4185-98C9-7C077CBE5155}" dt="2019-05-21T02:51:09.195" v="3275" actId="20577"/>
        <pc:sldMkLst>
          <pc:docMk/>
          <pc:sldMk cId="1456003474" sldId="467"/>
        </pc:sldMkLst>
        <pc:spChg chg="mod">
          <ac:chgData name="Meng-Lin Wu" userId="c82cc71774cfdb8d" providerId="LiveId" clId="{BEC0077C-B63E-4185-98C9-7C077CBE5155}" dt="2019-05-19T02:01:48.401" v="953" actId="20577"/>
          <ac:spMkLst>
            <pc:docMk/>
            <pc:sldMk cId="1456003474" sldId="467"/>
            <ac:spMk id="2" creationId="{5B56A77B-A59C-438D-8B17-5B0D9594BFFB}"/>
          </ac:spMkLst>
        </pc:spChg>
        <pc:spChg chg="mod">
          <ac:chgData name="Meng-Lin Wu" userId="c82cc71774cfdb8d" providerId="LiveId" clId="{BEC0077C-B63E-4185-98C9-7C077CBE5155}" dt="2019-05-21T02:51:09.195" v="3275" actId="20577"/>
          <ac:spMkLst>
            <pc:docMk/>
            <pc:sldMk cId="1456003474" sldId="467"/>
            <ac:spMk id="4" creationId="{00000000-0000-0000-0000-000000000000}"/>
          </ac:spMkLst>
        </pc:spChg>
      </pc:sldChg>
      <pc:sldChg chg="modSp add del">
        <pc:chgData name="Meng-Lin Wu" userId="c82cc71774cfdb8d" providerId="LiveId" clId="{BEC0077C-B63E-4185-98C9-7C077CBE5155}" dt="2019-05-21T00:27:25.729" v="2875" actId="2696"/>
        <pc:sldMkLst>
          <pc:docMk/>
          <pc:sldMk cId="1035936392" sldId="468"/>
        </pc:sldMkLst>
        <pc:spChg chg="mod">
          <ac:chgData name="Meng-Lin Wu" userId="c82cc71774cfdb8d" providerId="LiveId" clId="{BEC0077C-B63E-4185-98C9-7C077CBE5155}" dt="2019-05-19T04:46:15.404" v="977" actId="20577"/>
          <ac:spMkLst>
            <pc:docMk/>
            <pc:sldMk cId="1035936392" sldId="468"/>
            <ac:spMk id="2" creationId="{29AA3D62-47F5-4A6E-9E15-F7182B126A5B}"/>
          </ac:spMkLst>
        </pc:spChg>
      </pc:sldChg>
      <pc:sldChg chg="add">
        <pc:chgData name="Meng-Lin Wu" userId="c82cc71774cfdb8d" providerId="LiveId" clId="{BEC0077C-B63E-4185-98C9-7C077CBE5155}" dt="2019-05-21T00:27:28.205" v="2876"/>
        <pc:sldMkLst>
          <pc:docMk/>
          <pc:sldMk cId="3148696929" sldId="468"/>
        </pc:sldMkLst>
      </pc:sldChg>
      <pc:sldChg chg="modSp add ord">
        <pc:chgData name="Meng-Lin Wu" userId="c82cc71774cfdb8d" providerId="LiveId" clId="{BEC0077C-B63E-4185-98C9-7C077CBE5155}" dt="2019-05-21T04:01:40.301" v="3567" actId="14"/>
        <pc:sldMkLst>
          <pc:docMk/>
          <pc:sldMk cId="2722454101" sldId="469"/>
        </pc:sldMkLst>
        <pc:spChg chg="mod">
          <ac:chgData name="Meng-Lin Wu" userId="c82cc71774cfdb8d" providerId="LiveId" clId="{BEC0077C-B63E-4185-98C9-7C077CBE5155}" dt="2019-05-21T03:34:54.260" v="3346" actId="20577"/>
          <ac:spMkLst>
            <pc:docMk/>
            <pc:sldMk cId="2722454101" sldId="469"/>
            <ac:spMk id="2" creationId="{F06937FC-936E-46F8-B2B4-CC692D9A23D4}"/>
          </ac:spMkLst>
        </pc:spChg>
        <pc:spChg chg="mod">
          <ac:chgData name="Meng-Lin Wu" userId="c82cc71774cfdb8d" providerId="LiveId" clId="{BEC0077C-B63E-4185-98C9-7C077CBE5155}" dt="2019-05-21T04:01:40.301" v="3567" actId="14"/>
          <ac:spMkLst>
            <pc:docMk/>
            <pc:sldMk cId="2722454101" sldId="469"/>
            <ac:spMk id="3" creationId="{FB10B98A-CDDA-45B3-8B23-0488F416CA4A}"/>
          </ac:spMkLst>
        </pc:spChg>
      </pc:sldChg>
      <pc:sldChg chg="addSp delSp modSp add modAnim">
        <pc:chgData name="Meng-Lin Wu" userId="c82cc71774cfdb8d" providerId="LiveId" clId="{BEC0077C-B63E-4185-98C9-7C077CBE5155}" dt="2019-05-21T02:54:49.740" v="3300" actId="20577"/>
        <pc:sldMkLst>
          <pc:docMk/>
          <pc:sldMk cId="1584056702" sldId="470"/>
        </pc:sldMkLst>
        <pc:spChg chg="add del mod">
          <ac:chgData name="Meng-Lin Wu" userId="c82cc71774cfdb8d" providerId="LiveId" clId="{BEC0077C-B63E-4185-98C9-7C077CBE5155}" dt="2019-05-19T19:03:03.743" v="1093" actId="478"/>
          <ac:spMkLst>
            <pc:docMk/>
            <pc:sldMk cId="1584056702" sldId="470"/>
            <ac:spMk id="5" creationId="{7BE028D6-FA23-465E-87E6-1768104C94CA}"/>
          </ac:spMkLst>
        </pc:spChg>
        <pc:spChg chg="mod">
          <ac:chgData name="Meng-Lin Wu" userId="c82cc71774cfdb8d" providerId="LiveId" clId="{BEC0077C-B63E-4185-98C9-7C077CBE5155}" dt="2019-05-21T02:54:49.740" v="3300" actId="20577"/>
          <ac:spMkLst>
            <pc:docMk/>
            <pc:sldMk cId="1584056702" sldId="470"/>
            <ac:spMk id="8" creationId="{049378AB-DACB-4B97-BC14-327EB705B7A7}"/>
          </ac:spMkLst>
        </pc:spChg>
        <pc:spChg chg="del">
          <ac:chgData name="Meng-Lin Wu" userId="c82cc71774cfdb8d" providerId="LiveId" clId="{BEC0077C-B63E-4185-98C9-7C077CBE5155}" dt="2019-05-19T19:03:06.029" v="1094" actId="478"/>
          <ac:spMkLst>
            <pc:docMk/>
            <pc:sldMk cId="1584056702" sldId="470"/>
            <ac:spMk id="10" creationId="{501EB5C4-EBF2-40B2-8FB1-3FF642CAF3B3}"/>
          </ac:spMkLst>
        </pc:spChg>
        <pc:spChg chg="del">
          <ac:chgData name="Meng-Lin Wu" userId="c82cc71774cfdb8d" providerId="LiveId" clId="{BEC0077C-B63E-4185-98C9-7C077CBE5155}" dt="2019-05-19T19:03:06.029" v="1094" actId="478"/>
          <ac:spMkLst>
            <pc:docMk/>
            <pc:sldMk cId="1584056702" sldId="470"/>
            <ac:spMk id="11" creationId="{6759953E-F8BA-4AC3-B1A4-9716C1EAB347}"/>
          </ac:spMkLst>
        </pc:spChg>
        <pc:spChg chg="del">
          <ac:chgData name="Meng-Lin Wu" userId="c82cc71774cfdb8d" providerId="LiveId" clId="{BEC0077C-B63E-4185-98C9-7C077CBE5155}" dt="2019-05-19T19:03:06.029" v="1094" actId="478"/>
          <ac:spMkLst>
            <pc:docMk/>
            <pc:sldMk cId="1584056702" sldId="470"/>
            <ac:spMk id="12" creationId="{2946A89C-ABE9-4967-A853-57B727B5CFF7}"/>
          </ac:spMkLst>
        </pc:spChg>
        <pc:spChg chg="del">
          <ac:chgData name="Meng-Lin Wu" userId="c82cc71774cfdb8d" providerId="LiveId" clId="{BEC0077C-B63E-4185-98C9-7C077CBE5155}" dt="2019-05-19T19:03:06.029" v="1094" actId="478"/>
          <ac:spMkLst>
            <pc:docMk/>
            <pc:sldMk cId="1584056702" sldId="470"/>
            <ac:spMk id="16" creationId="{C8E6741B-FC32-44BE-9BC7-61C8B086CBE9}"/>
          </ac:spMkLst>
        </pc:spChg>
        <pc:spChg chg="del">
          <ac:chgData name="Meng-Lin Wu" userId="c82cc71774cfdb8d" providerId="LiveId" clId="{BEC0077C-B63E-4185-98C9-7C077CBE5155}" dt="2019-05-19T19:03:06.029" v="1094" actId="478"/>
          <ac:spMkLst>
            <pc:docMk/>
            <pc:sldMk cId="1584056702" sldId="470"/>
            <ac:spMk id="17" creationId="{5B26BEAC-F261-4C0D-AC6C-099640353CE0}"/>
          </ac:spMkLst>
        </pc:spChg>
        <pc:spChg chg="del">
          <ac:chgData name="Meng-Lin Wu" userId="c82cc71774cfdb8d" providerId="LiveId" clId="{BEC0077C-B63E-4185-98C9-7C077CBE5155}" dt="2019-05-19T19:03:06.029" v="1094" actId="478"/>
          <ac:spMkLst>
            <pc:docMk/>
            <pc:sldMk cId="1584056702" sldId="470"/>
            <ac:spMk id="18" creationId="{7F41FEF5-7F22-4944-8235-F386C17F2995}"/>
          </ac:spMkLst>
        </pc:spChg>
        <pc:picChg chg="del">
          <ac:chgData name="Meng-Lin Wu" userId="c82cc71774cfdb8d" providerId="LiveId" clId="{BEC0077C-B63E-4185-98C9-7C077CBE5155}" dt="2019-05-19T19:03:00.378" v="1092" actId="478"/>
          <ac:picMkLst>
            <pc:docMk/>
            <pc:sldMk cId="1584056702" sldId="470"/>
            <ac:picMk id="7" creationId="{FE5F36DB-3E99-45B4-A8BB-6FBB150F6A7F}"/>
          </ac:picMkLst>
        </pc:picChg>
        <pc:picChg chg="del">
          <ac:chgData name="Meng-Lin Wu" userId="c82cc71774cfdb8d" providerId="LiveId" clId="{BEC0077C-B63E-4185-98C9-7C077CBE5155}" dt="2019-05-19T19:03:00.029" v="1091" actId="478"/>
          <ac:picMkLst>
            <pc:docMk/>
            <pc:sldMk cId="1584056702" sldId="470"/>
            <ac:picMk id="9" creationId="{7483965E-0D04-4A14-9C65-9D9A60E4D4F4}"/>
          </ac:picMkLst>
        </pc:picChg>
        <pc:picChg chg="add">
          <ac:chgData name="Meng-Lin Wu" userId="c82cc71774cfdb8d" providerId="LiveId" clId="{BEC0077C-B63E-4185-98C9-7C077CBE5155}" dt="2019-05-19T19:03:08.882" v="1095"/>
          <ac:picMkLst>
            <pc:docMk/>
            <pc:sldMk cId="1584056702" sldId="470"/>
            <ac:picMk id="15" creationId="{28E5B101-D85F-494F-8847-FA484FF0A29A}"/>
          </ac:picMkLst>
        </pc:picChg>
      </pc:sldChg>
      <pc:sldChg chg="modSp add del">
        <pc:chgData name="Meng-Lin Wu" userId="c82cc71774cfdb8d" providerId="LiveId" clId="{BEC0077C-B63E-4185-98C9-7C077CBE5155}" dt="2019-05-20T01:52:04.532" v="1531" actId="2696"/>
        <pc:sldMkLst>
          <pc:docMk/>
          <pc:sldMk cId="2138369237" sldId="471"/>
        </pc:sldMkLst>
        <pc:spChg chg="mod">
          <ac:chgData name="Meng-Lin Wu" userId="c82cc71774cfdb8d" providerId="LiveId" clId="{BEC0077C-B63E-4185-98C9-7C077CBE5155}" dt="2019-05-19T20:45:44.993" v="1461" actId="20577"/>
          <ac:spMkLst>
            <pc:docMk/>
            <pc:sldMk cId="2138369237" sldId="471"/>
            <ac:spMk id="2" creationId="{5B56A77B-A59C-438D-8B17-5B0D9594BFFB}"/>
          </ac:spMkLst>
        </pc:spChg>
      </pc:sldChg>
      <pc:sldChg chg="modSp add del">
        <pc:chgData name="Meng-Lin Wu" userId="c82cc71774cfdb8d" providerId="LiveId" clId="{BEC0077C-B63E-4185-98C9-7C077CBE5155}" dt="2019-05-20T07:06:48.439" v="2625" actId="2696"/>
        <pc:sldMkLst>
          <pc:docMk/>
          <pc:sldMk cId="3518814941" sldId="472"/>
        </pc:sldMkLst>
        <pc:spChg chg="mod">
          <ac:chgData name="Meng-Lin Wu" userId="c82cc71774cfdb8d" providerId="LiveId" clId="{BEC0077C-B63E-4185-98C9-7C077CBE5155}" dt="2019-05-19T20:38:31.904" v="1334" actId="20577"/>
          <ac:spMkLst>
            <pc:docMk/>
            <pc:sldMk cId="3518814941" sldId="472"/>
            <ac:spMk id="2" creationId="{C1C99B42-544B-4FF8-A44C-20F142A3C7D0}"/>
          </ac:spMkLst>
        </pc:spChg>
        <pc:spChg chg="mod">
          <ac:chgData name="Meng-Lin Wu" userId="c82cc71774cfdb8d" providerId="LiveId" clId="{BEC0077C-B63E-4185-98C9-7C077CBE5155}" dt="2019-05-20T01:50:58.516" v="1483" actId="6549"/>
          <ac:spMkLst>
            <pc:docMk/>
            <pc:sldMk cId="3518814941" sldId="472"/>
            <ac:spMk id="3" creationId="{415249CA-6722-4021-8064-C0CDF505978A}"/>
          </ac:spMkLst>
        </pc:spChg>
      </pc:sldChg>
      <pc:sldChg chg="delSp add ord">
        <pc:chgData name="Meng-Lin Wu" userId="c82cc71774cfdb8d" providerId="LiveId" clId="{BEC0077C-B63E-4185-98C9-7C077CBE5155}" dt="2019-05-20T00:36:58.715" v="1466" actId="478"/>
        <pc:sldMkLst>
          <pc:docMk/>
          <pc:sldMk cId="2463211867" sldId="473"/>
        </pc:sldMkLst>
        <pc:spChg chg="del">
          <ac:chgData name="Meng-Lin Wu" userId="c82cc71774cfdb8d" providerId="LiveId" clId="{BEC0077C-B63E-4185-98C9-7C077CBE5155}" dt="2019-05-20T00:36:58.715" v="1466" actId="478"/>
          <ac:spMkLst>
            <pc:docMk/>
            <pc:sldMk cId="2463211867" sldId="473"/>
            <ac:spMk id="5" creationId="{0FFD7F04-CB30-4397-A99D-85B651978B75}"/>
          </ac:spMkLst>
        </pc:spChg>
      </pc:sldChg>
      <pc:sldChg chg="addSp delSp modSp add del">
        <pc:chgData name="Meng-Lin Wu" userId="c82cc71774cfdb8d" providerId="LiveId" clId="{BEC0077C-B63E-4185-98C9-7C077CBE5155}" dt="2019-05-20T07:06:51.330" v="2626" actId="2696"/>
        <pc:sldMkLst>
          <pc:docMk/>
          <pc:sldMk cId="2664513971" sldId="474"/>
        </pc:sldMkLst>
        <pc:spChg chg="mod">
          <ac:chgData name="Meng-Lin Wu" userId="c82cc71774cfdb8d" providerId="LiveId" clId="{BEC0077C-B63E-4185-98C9-7C077CBE5155}" dt="2019-05-20T01:51:37.160" v="1522" actId="20577"/>
          <ac:spMkLst>
            <pc:docMk/>
            <pc:sldMk cId="2664513971" sldId="474"/>
            <ac:spMk id="3" creationId="{415249CA-6722-4021-8064-C0CDF505978A}"/>
          </ac:spMkLst>
        </pc:spChg>
        <pc:picChg chg="add del mod">
          <ac:chgData name="Meng-Lin Wu" userId="c82cc71774cfdb8d" providerId="LiveId" clId="{BEC0077C-B63E-4185-98C9-7C077CBE5155}" dt="2019-05-20T01:51:49.868" v="1524" actId="478"/>
          <ac:picMkLst>
            <pc:docMk/>
            <pc:sldMk cId="2664513971" sldId="474"/>
            <ac:picMk id="5" creationId="{E892FA7B-8531-4714-BC33-CB518E928CC2}"/>
          </ac:picMkLst>
        </pc:picChg>
      </pc:sldChg>
      <pc:sldChg chg="add del">
        <pc:chgData name="Meng-Lin Wu" userId="c82cc71774cfdb8d" providerId="LiveId" clId="{BEC0077C-B63E-4185-98C9-7C077CBE5155}" dt="2019-05-20T01:51:58.001" v="1528" actId="2696"/>
        <pc:sldMkLst>
          <pc:docMk/>
          <pc:sldMk cId="1800622067" sldId="475"/>
        </pc:sldMkLst>
      </pc:sldChg>
      <pc:sldChg chg="add del">
        <pc:chgData name="Meng-Lin Wu" userId="c82cc71774cfdb8d" providerId="LiveId" clId="{BEC0077C-B63E-4185-98C9-7C077CBE5155}" dt="2019-05-20T06:10:33.367" v="2140" actId="2696"/>
        <pc:sldMkLst>
          <pc:docMk/>
          <pc:sldMk cId="1463679231" sldId="476"/>
        </pc:sldMkLst>
      </pc:sldChg>
      <pc:sldChg chg="addSp delSp modSp add modNotesTx">
        <pc:chgData name="Meng-Lin Wu" userId="c82cc71774cfdb8d" providerId="LiveId" clId="{BEC0077C-B63E-4185-98C9-7C077CBE5155}" dt="2019-05-21T00:09:22.844" v="2864" actId="20577"/>
        <pc:sldMkLst>
          <pc:docMk/>
          <pc:sldMk cId="2226349654" sldId="477"/>
        </pc:sldMkLst>
        <pc:spChg chg="mod">
          <ac:chgData name="Meng-Lin Wu" userId="c82cc71774cfdb8d" providerId="LiveId" clId="{BEC0077C-B63E-4185-98C9-7C077CBE5155}" dt="2019-05-21T00:09:22.844" v="2864" actId="20577"/>
          <ac:spMkLst>
            <pc:docMk/>
            <pc:sldMk cId="2226349654" sldId="477"/>
            <ac:spMk id="3" creationId="{415249CA-6722-4021-8064-C0CDF505978A}"/>
          </ac:spMkLst>
        </pc:spChg>
        <pc:spChg chg="add del mod">
          <ac:chgData name="Meng-Lin Wu" userId="c82cc71774cfdb8d" providerId="LiveId" clId="{BEC0077C-B63E-4185-98C9-7C077CBE5155}" dt="2019-05-20T06:19:20.027" v="2297"/>
          <ac:spMkLst>
            <pc:docMk/>
            <pc:sldMk cId="2226349654" sldId="477"/>
            <ac:spMk id="10" creationId="{D64D04BD-476D-4143-AB0C-D4246DA86E88}"/>
          </ac:spMkLst>
        </pc:spChg>
        <pc:spChg chg="add del">
          <ac:chgData name="Meng-Lin Wu" userId="c82cc71774cfdb8d" providerId="LiveId" clId="{BEC0077C-B63E-4185-98C9-7C077CBE5155}" dt="2019-05-20T06:19:23.214" v="2299"/>
          <ac:spMkLst>
            <pc:docMk/>
            <pc:sldMk cId="2226349654" sldId="477"/>
            <ac:spMk id="11" creationId="{6CA4DBC3-A2E4-4D5A-9498-D08F3A921616}"/>
          </ac:spMkLst>
        </pc:spChg>
        <pc:spChg chg="add mod">
          <ac:chgData name="Meng-Lin Wu" userId="c82cc71774cfdb8d" providerId="LiveId" clId="{BEC0077C-B63E-4185-98C9-7C077CBE5155}" dt="2019-05-20T07:04:28.142" v="2611" actId="114"/>
          <ac:spMkLst>
            <pc:docMk/>
            <pc:sldMk cId="2226349654" sldId="477"/>
            <ac:spMk id="12" creationId="{77EF83B1-A46F-4334-A845-0604F2E8A242}"/>
          </ac:spMkLst>
        </pc:spChg>
        <pc:spChg chg="add mod">
          <ac:chgData name="Meng-Lin Wu" userId="c82cc71774cfdb8d" providerId="LiveId" clId="{BEC0077C-B63E-4185-98C9-7C077CBE5155}" dt="2019-05-20T07:04:23.850" v="2610" actId="114"/>
          <ac:spMkLst>
            <pc:docMk/>
            <pc:sldMk cId="2226349654" sldId="477"/>
            <ac:spMk id="16" creationId="{9FA4290E-1DA5-49AC-9BA6-E5528C2762C3}"/>
          </ac:spMkLst>
        </pc:spChg>
        <pc:picChg chg="del mod">
          <ac:chgData name="Meng-Lin Wu" userId="c82cc71774cfdb8d" providerId="LiveId" clId="{BEC0077C-B63E-4185-98C9-7C077CBE5155}" dt="2019-05-20T06:17:10.067" v="2284" actId="478"/>
          <ac:picMkLst>
            <pc:docMk/>
            <pc:sldMk cId="2226349654" sldId="477"/>
            <ac:picMk id="5" creationId="{E892FA7B-8531-4714-BC33-CB518E928CC2}"/>
          </ac:picMkLst>
        </pc:picChg>
        <pc:picChg chg="add del mod">
          <ac:chgData name="Meng-Lin Wu" userId="c82cc71774cfdb8d" providerId="LiveId" clId="{BEC0077C-B63E-4185-98C9-7C077CBE5155}" dt="2019-05-20T06:16:12.451" v="2276" actId="478"/>
          <ac:picMkLst>
            <pc:docMk/>
            <pc:sldMk cId="2226349654" sldId="477"/>
            <ac:picMk id="6" creationId="{AA98CFE2-94F2-4F49-B5EA-72096FB92C77}"/>
          </ac:picMkLst>
        </pc:picChg>
        <pc:picChg chg="add del mod">
          <ac:chgData name="Meng-Lin Wu" userId="c82cc71774cfdb8d" providerId="LiveId" clId="{BEC0077C-B63E-4185-98C9-7C077CBE5155}" dt="2019-05-20T06:16:12.066" v="2275" actId="478"/>
          <ac:picMkLst>
            <pc:docMk/>
            <pc:sldMk cId="2226349654" sldId="477"/>
            <ac:picMk id="7" creationId="{52419F71-A20A-42C9-ADA4-B2DF10E1EEED}"/>
          </ac:picMkLst>
        </pc:picChg>
        <pc:picChg chg="add mod">
          <ac:chgData name="Meng-Lin Wu" userId="c82cc71774cfdb8d" providerId="LiveId" clId="{BEC0077C-B63E-4185-98C9-7C077CBE5155}" dt="2019-05-20T06:20:43.234" v="2322" actId="1076"/>
          <ac:picMkLst>
            <pc:docMk/>
            <pc:sldMk cId="2226349654" sldId="477"/>
            <ac:picMk id="8" creationId="{4459273D-3C34-4D51-AC53-6041010FE859}"/>
          </ac:picMkLst>
        </pc:picChg>
        <pc:picChg chg="add mod">
          <ac:chgData name="Meng-Lin Wu" userId="c82cc71774cfdb8d" providerId="LiveId" clId="{BEC0077C-B63E-4185-98C9-7C077CBE5155}" dt="2019-05-20T06:20:43.234" v="2322" actId="1076"/>
          <ac:picMkLst>
            <pc:docMk/>
            <pc:sldMk cId="2226349654" sldId="477"/>
            <ac:picMk id="9" creationId="{9BA75771-2197-491C-85B4-5AC0AF328C8B}"/>
          </ac:picMkLst>
        </pc:picChg>
        <pc:picChg chg="add mod">
          <ac:chgData name="Meng-Lin Wu" userId="c82cc71774cfdb8d" providerId="LiveId" clId="{BEC0077C-B63E-4185-98C9-7C077CBE5155}" dt="2019-05-20T06:46:12.151" v="2476" actId="1076"/>
          <ac:picMkLst>
            <pc:docMk/>
            <pc:sldMk cId="2226349654" sldId="477"/>
            <ac:picMk id="1026" creationId="{8F90261A-C9F7-4444-AF3B-8A3CF7867A49}"/>
          </ac:picMkLst>
        </pc:picChg>
        <pc:picChg chg="add mod">
          <ac:chgData name="Meng-Lin Wu" userId="c82cc71774cfdb8d" providerId="LiveId" clId="{BEC0077C-B63E-4185-98C9-7C077CBE5155}" dt="2019-05-20T06:46:04.515" v="2474" actId="1076"/>
          <ac:picMkLst>
            <pc:docMk/>
            <pc:sldMk cId="2226349654" sldId="477"/>
            <ac:picMk id="1028" creationId="{CCABD96C-EAFD-4D28-AA0D-7F2ABF09B00C}"/>
          </ac:picMkLst>
        </pc:picChg>
        <pc:picChg chg="add del">
          <ac:chgData name="Meng-Lin Wu" userId="c82cc71774cfdb8d" providerId="LiveId" clId="{BEC0077C-B63E-4185-98C9-7C077CBE5155}" dt="2019-05-20T06:46:31.059" v="2479"/>
          <ac:picMkLst>
            <pc:docMk/>
            <pc:sldMk cId="2226349654" sldId="477"/>
            <ac:picMk id="1030" creationId="{E8777757-4302-4812-8BCD-1434A9477850}"/>
          </ac:picMkLst>
        </pc:picChg>
      </pc:sldChg>
      <pc:sldChg chg="addSp modSp add">
        <pc:chgData name="Meng-Lin Wu" userId="c82cc71774cfdb8d" providerId="LiveId" clId="{BEC0077C-B63E-4185-98C9-7C077CBE5155}" dt="2019-05-20T02:31:11.428" v="1770" actId="1076"/>
        <pc:sldMkLst>
          <pc:docMk/>
          <pc:sldMk cId="4165855652" sldId="478"/>
        </pc:sldMkLst>
        <pc:spChg chg="mod">
          <ac:chgData name="Meng-Lin Wu" userId="c82cc71774cfdb8d" providerId="LiveId" clId="{BEC0077C-B63E-4185-98C9-7C077CBE5155}" dt="2019-05-20T02:31:11.428" v="1770" actId="1076"/>
          <ac:spMkLst>
            <pc:docMk/>
            <pc:sldMk cId="4165855652" sldId="478"/>
            <ac:spMk id="2" creationId="{00000000-0000-0000-0000-000000000000}"/>
          </ac:spMkLst>
        </pc:spChg>
        <pc:spChg chg="mod">
          <ac:chgData name="Meng-Lin Wu" userId="c82cc71774cfdb8d" providerId="LiveId" clId="{BEC0077C-B63E-4185-98C9-7C077CBE5155}" dt="2019-05-20T02:31:11.428" v="1770" actId="1076"/>
          <ac:spMkLst>
            <pc:docMk/>
            <pc:sldMk cId="4165855652" sldId="478"/>
            <ac:spMk id="3" creationId="{00000000-0000-0000-0000-000000000000}"/>
          </ac:spMkLst>
        </pc:spChg>
        <pc:picChg chg="add mod">
          <ac:chgData name="Meng-Lin Wu" userId="c82cc71774cfdb8d" providerId="LiveId" clId="{BEC0077C-B63E-4185-98C9-7C077CBE5155}" dt="2019-05-20T02:31:11.428" v="1770" actId="1076"/>
          <ac:picMkLst>
            <pc:docMk/>
            <pc:sldMk cId="4165855652" sldId="478"/>
            <ac:picMk id="7" creationId="{5226B09D-C500-4258-A144-B21168CE50EB}"/>
          </ac:picMkLst>
        </pc:picChg>
        <pc:picChg chg="mod">
          <ac:chgData name="Meng-Lin Wu" userId="c82cc71774cfdb8d" providerId="LiveId" clId="{BEC0077C-B63E-4185-98C9-7C077CBE5155}" dt="2019-05-20T02:28:50.425" v="1744" actId="1076"/>
          <ac:picMkLst>
            <pc:docMk/>
            <pc:sldMk cId="4165855652" sldId="478"/>
            <ac:picMk id="10" creationId="{9C09E393-0902-4D59-9139-6128FE52962F}"/>
          </ac:picMkLst>
        </pc:picChg>
        <pc:picChg chg="mod">
          <ac:chgData name="Meng-Lin Wu" userId="c82cc71774cfdb8d" providerId="LiveId" clId="{BEC0077C-B63E-4185-98C9-7C077CBE5155}" dt="2019-05-20T02:29:03.701" v="1746" actId="1076"/>
          <ac:picMkLst>
            <pc:docMk/>
            <pc:sldMk cId="4165855652" sldId="478"/>
            <ac:picMk id="16" creationId="{F8980D3C-D2B7-4C43-8975-44D35F113DEF}"/>
          </ac:picMkLst>
        </pc:picChg>
        <pc:picChg chg="mod">
          <ac:chgData name="Meng-Lin Wu" userId="c82cc71774cfdb8d" providerId="LiveId" clId="{BEC0077C-B63E-4185-98C9-7C077CBE5155}" dt="2019-05-20T02:28:43.549" v="1742" actId="1076"/>
          <ac:picMkLst>
            <pc:docMk/>
            <pc:sldMk cId="4165855652" sldId="478"/>
            <ac:picMk id="1026" creationId="{199778D4-7979-49D3-8E0B-B588D5FB86A3}"/>
          </ac:picMkLst>
        </pc:picChg>
      </pc:sldChg>
      <pc:sldChg chg="addSp delSp modSp add">
        <pc:chgData name="Meng-Lin Wu" userId="c82cc71774cfdb8d" providerId="LiveId" clId="{BEC0077C-B63E-4185-98C9-7C077CBE5155}" dt="2019-05-20T02:54:45.089" v="1922" actId="1076"/>
        <pc:sldMkLst>
          <pc:docMk/>
          <pc:sldMk cId="2363003602" sldId="479"/>
        </pc:sldMkLst>
        <pc:spChg chg="mod">
          <ac:chgData name="Meng-Lin Wu" userId="c82cc71774cfdb8d" providerId="LiveId" clId="{BEC0077C-B63E-4185-98C9-7C077CBE5155}" dt="2019-05-20T02:37:56.937" v="1841" actId="20577"/>
          <ac:spMkLst>
            <pc:docMk/>
            <pc:sldMk cId="2363003602" sldId="479"/>
            <ac:spMk id="2" creationId="{E63FFF88-C959-4964-959C-EFB58CFC8AC3}"/>
          </ac:spMkLst>
        </pc:spChg>
        <pc:spChg chg="del">
          <ac:chgData name="Meng-Lin Wu" userId="c82cc71774cfdb8d" providerId="LiveId" clId="{BEC0077C-B63E-4185-98C9-7C077CBE5155}" dt="2019-05-20T02:35:52.744" v="1776" actId="478"/>
          <ac:spMkLst>
            <pc:docMk/>
            <pc:sldMk cId="2363003602" sldId="479"/>
            <ac:spMk id="3" creationId="{5B9B5AC6-10A9-441B-9FBA-856FFEFF54A2}"/>
          </ac:spMkLst>
        </pc:spChg>
        <pc:spChg chg="add mod">
          <ac:chgData name="Meng-Lin Wu" userId="c82cc71774cfdb8d" providerId="LiveId" clId="{BEC0077C-B63E-4185-98C9-7C077CBE5155}" dt="2019-05-20T02:54:45.089" v="1922" actId="1076"/>
          <ac:spMkLst>
            <pc:docMk/>
            <pc:sldMk cId="2363003602" sldId="479"/>
            <ac:spMk id="8" creationId="{B763D0B9-40F0-474A-8D79-020305A3E403}"/>
          </ac:spMkLst>
        </pc:spChg>
        <pc:spChg chg="add mod">
          <ac:chgData name="Meng-Lin Wu" userId="c82cc71774cfdb8d" providerId="LiveId" clId="{BEC0077C-B63E-4185-98C9-7C077CBE5155}" dt="2019-05-20T02:53:49.079" v="1910" actId="12789"/>
          <ac:spMkLst>
            <pc:docMk/>
            <pc:sldMk cId="2363003602" sldId="479"/>
            <ac:spMk id="25" creationId="{981DD96C-CAD5-4B78-9E33-B855FBB03441}"/>
          </ac:spMkLst>
        </pc:spChg>
        <pc:spChg chg="add mod">
          <ac:chgData name="Meng-Lin Wu" userId="c82cc71774cfdb8d" providerId="LiveId" clId="{BEC0077C-B63E-4185-98C9-7C077CBE5155}" dt="2019-05-20T02:53:55.052" v="1913" actId="20577"/>
          <ac:spMkLst>
            <pc:docMk/>
            <pc:sldMk cId="2363003602" sldId="479"/>
            <ac:spMk id="26" creationId="{1B68EC03-9965-4675-B316-9A60DECBEB76}"/>
          </ac:spMkLst>
        </pc:spChg>
        <pc:spChg chg="add mod">
          <ac:chgData name="Meng-Lin Wu" userId="c82cc71774cfdb8d" providerId="LiveId" clId="{BEC0077C-B63E-4185-98C9-7C077CBE5155}" dt="2019-05-20T02:53:58.788" v="1914" actId="20577"/>
          <ac:spMkLst>
            <pc:docMk/>
            <pc:sldMk cId="2363003602" sldId="479"/>
            <ac:spMk id="27" creationId="{3957DF46-A994-4DE5-8808-4913D47E13D9}"/>
          </ac:spMkLst>
        </pc:spChg>
        <pc:spChg chg="add mod">
          <ac:chgData name="Meng-Lin Wu" userId="c82cc71774cfdb8d" providerId="LiveId" clId="{BEC0077C-B63E-4185-98C9-7C077CBE5155}" dt="2019-05-20T02:54:02.323" v="1915" actId="20577"/>
          <ac:spMkLst>
            <pc:docMk/>
            <pc:sldMk cId="2363003602" sldId="479"/>
            <ac:spMk id="28" creationId="{ED753A30-9CB6-4AAD-864A-5042F9DCEC45}"/>
          </ac:spMkLst>
        </pc:spChg>
        <pc:spChg chg="add mod">
          <ac:chgData name="Meng-Lin Wu" userId="c82cc71774cfdb8d" providerId="LiveId" clId="{BEC0077C-B63E-4185-98C9-7C077CBE5155}" dt="2019-05-20T02:54:19.595" v="1918" actId="20577"/>
          <ac:spMkLst>
            <pc:docMk/>
            <pc:sldMk cId="2363003602" sldId="479"/>
            <ac:spMk id="29" creationId="{7DCF9FAF-B12F-4DA9-B5A3-8FD39FA2FD60}"/>
          </ac:spMkLst>
        </pc:spChg>
        <pc:spChg chg="add mod">
          <ac:chgData name="Meng-Lin Wu" userId="c82cc71774cfdb8d" providerId="LiveId" clId="{BEC0077C-B63E-4185-98C9-7C077CBE5155}" dt="2019-05-20T02:54:22.892" v="1919" actId="20577"/>
          <ac:spMkLst>
            <pc:docMk/>
            <pc:sldMk cId="2363003602" sldId="479"/>
            <ac:spMk id="30" creationId="{91F1E2E0-72D3-4DF5-B3D8-FFD371BBFFF9}"/>
          </ac:spMkLst>
        </pc:spChg>
        <pc:spChg chg="add mod">
          <ac:chgData name="Meng-Lin Wu" userId="c82cc71774cfdb8d" providerId="LiveId" clId="{BEC0077C-B63E-4185-98C9-7C077CBE5155}" dt="2019-05-20T02:54:26.251" v="1920" actId="20577"/>
          <ac:spMkLst>
            <pc:docMk/>
            <pc:sldMk cId="2363003602" sldId="479"/>
            <ac:spMk id="31" creationId="{6BE12C03-DEA1-4ABD-BA06-B34A654D8173}"/>
          </ac:spMkLst>
        </pc:spChg>
        <pc:spChg chg="add mod">
          <ac:chgData name="Meng-Lin Wu" userId="c82cc71774cfdb8d" providerId="LiveId" clId="{BEC0077C-B63E-4185-98C9-7C077CBE5155}" dt="2019-05-20T02:54:28.654" v="1921" actId="20577"/>
          <ac:spMkLst>
            <pc:docMk/>
            <pc:sldMk cId="2363003602" sldId="479"/>
            <ac:spMk id="32" creationId="{8F1232F6-25A1-49EE-A45B-B703FA9293B3}"/>
          </ac:spMkLst>
        </pc:spChg>
        <pc:picChg chg="add del mod">
          <ac:chgData name="Meng-Lin Wu" userId="c82cc71774cfdb8d" providerId="LiveId" clId="{BEC0077C-B63E-4185-98C9-7C077CBE5155}" dt="2019-05-20T02:36:02.492" v="1778"/>
          <ac:picMkLst>
            <pc:docMk/>
            <pc:sldMk cId="2363003602" sldId="479"/>
            <ac:picMk id="6" creationId="{0F0FC360-2542-4939-B87C-72004DC82A45}"/>
          </ac:picMkLst>
        </pc:picChg>
        <pc:picChg chg="add mod">
          <ac:chgData name="Meng-Lin Wu" userId="c82cc71774cfdb8d" providerId="LiveId" clId="{BEC0077C-B63E-4185-98C9-7C077CBE5155}" dt="2019-05-20T02:54:45.089" v="1922" actId="1076"/>
          <ac:picMkLst>
            <pc:docMk/>
            <pc:sldMk cId="2363003602" sldId="479"/>
            <ac:picMk id="7" creationId="{24C217CB-8C31-4E95-9FF4-4256773D3968}"/>
          </ac:picMkLst>
        </pc:picChg>
        <pc:picChg chg="add mod">
          <ac:chgData name="Meng-Lin Wu" userId="c82cc71774cfdb8d" providerId="LiveId" clId="{BEC0077C-B63E-4185-98C9-7C077CBE5155}" dt="2019-05-20T02:52:38.690" v="1899" actId="408"/>
          <ac:picMkLst>
            <pc:docMk/>
            <pc:sldMk cId="2363003602" sldId="479"/>
            <ac:picMk id="10" creationId="{C2442D35-E20B-427C-8CE6-0E3B01B3DD2C}"/>
          </ac:picMkLst>
        </pc:picChg>
        <pc:picChg chg="add mod">
          <ac:chgData name="Meng-Lin Wu" userId="c82cc71774cfdb8d" providerId="LiveId" clId="{BEC0077C-B63E-4185-98C9-7C077CBE5155}" dt="2019-05-20T02:52:32.980" v="1898" actId="408"/>
          <ac:picMkLst>
            <pc:docMk/>
            <pc:sldMk cId="2363003602" sldId="479"/>
            <ac:picMk id="12" creationId="{BDA62DC0-4D46-4E74-8B54-2B20A928457D}"/>
          </ac:picMkLst>
        </pc:picChg>
        <pc:picChg chg="add mod">
          <ac:chgData name="Meng-Lin Wu" userId="c82cc71774cfdb8d" providerId="LiveId" clId="{BEC0077C-B63E-4185-98C9-7C077CBE5155}" dt="2019-05-20T02:52:32.980" v="1898" actId="408"/>
          <ac:picMkLst>
            <pc:docMk/>
            <pc:sldMk cId="2363003602" sldId="479"/>
            <ac:picMk id="14" creationId="{172D6967-2E95-41CD-8F04-B6D64D611372}"/>
          </ac:picMkLst>
        </pc:picChg>
        <pc:picChg chg="add mod">
          <ac:chgData name="Meng-Lin Wu" userId="c82cc71774cfdb8d" providerId="LiveId" clId="{BEC0077C-B63E-4185-98C9-7C077CBE5155}" dt="2019-05-20T02:52:32.980" v="1898" actId="408"/>
          <ac:picMkLst>
            <pc:docMk/>
            <pc:sldMk cId="2363003602" sldId="479"/>
            <ac:picMk id="16" creationId="{C0E207CD-F223-43A7-BB95-C3E32ACF9C0A}"/>
          </ac:picMkLst>
        </pc:picChg>
        <pc:picChg chg="add mod">
          <ac:chgData name="Meng-Lin Wu" userId="c82cc71774cfdb8d" providerId="LiveId" clId="{BEC0077C-B63E-4185-98C9-7C077CBE5155}" dt="2019-05-20T02:52:32.980" v="1898" actId="408"/>
          <ac:picMkLst>
            <pc:docMk/>
            <pc:sldMk cId="2363003602" sldId="479"/>
            <ac:picMk id="18" creationId="{4865B8F0-3E9C-4F88-87A5-3589DE9A2EE1}"/>
          </ac:picMkLst>
        </pc:picChg>
        <pc:picChg chg="add mod">
          <ac:chgData name="Meng-Lin Wu" userId="c82cc71774cfdb8d" providerId="LiveId" clId="{BEC0077C-B63E-4185-98C9-7C077CBE5155}" dt="2019-05-20T02:52:38.690" v="1899" actId="408"/>
          <ac:picMkLst>
            <pc:docMk/>
            <pc:sldMk cId="2363003602" sldId="479"/>
            <ac:picMk id="20" creationId="{136B5444-6B38-4F7B-85DB-10D35A9416BB}"/>
          </ac:picMkLst>
        </pc:picChg>
        <pc:picChg chg="add mod">
          <ac:chgData name="Meng-Lin Wu" userId="c82cc71774cfdb8d" providerId="LiveId" clId="{BEC0077C-B63E-4185-98C9-7C077CBE5155}" dt="2019-05-20T02:52:38.690" v="1899" actId="408"/>
          <ac:picMkLst>
            <pc:docMk/>
            <pc:sldMk cId="2363003602" sldId="479"/>
            <ac:picMk id="22" creationId="{4DCE8ED0-270F-485C-8082-8C9E0DDF5B66}"/>
          </ac:picMkLst>
        </pc:picChg>
        <pc:picChg chg="add mod">
          <ac:chgData name="Meng-Lin Wu" userId="c82cc71774cfdb8d" providerId="LiveId" clId="{BEC0077C-B63E-4185-98C9-7C077CBE5155}" dt="2019-05-20T02:52:38.690" v="1899" actId="408"/>
          <ac:picMkLst>
            <pc:docMk/>
            <pc:sldMk cId="2363003602" sldId="479"/>
            <ac:picMk id="24" creationId="{DC209411-8C5A-4EA5-84C2-2A04FADC6B01}"/>
          </ac:picMkLst>
        </pc:picChg>
      </pc:sldChg>
      <pc:sldChg chg="delSp modSp add modNotesTx">
        <pc:chgData name="Meng-Lin Wu" userId="c82cc71774cfdb8d" providerId="LiveId" clId="{BEC0077C-B63E-4185-98C9-7C077CBE5155}" dt="2019-05-20T23:58:39.431" v="2835" actId="20577"/>
        <pc:sldMkLst>
          <pc:docMk/>
          <pc:sldMk cId="3176126589" sldId="480"/>
        </pc:sldMkLst>
        <pc:spChg chg="mod">
          <ac:chgData name="Meng-Lin Wu" userId="c82cc71774cfdb8d" providerId="LiveId" clId="{BEC0077C-B63E-4185-98C9-7C077CBE5155}" dt="2019-05-20T05:40:55.239" v="2008" actId="20577"/>
          <ac:spMkLst>
            <pc:docMk/>
            <pc:sldMk cId="3176126589" sldId="480"/>
            <ac:spMk id="3" creationId="{2F37B97B-D615-4BDB-A5BF-BC2C8BB09F73}"/>
          </ac:spMkLst>
        </pc:spChg>
        <pc:spChg chg="del">
          <ac:chgData name="Meng-Lin Wu" userId="c82cc71774cfdb8d" providerId="LiveId" clId="{BEC0077C-B63E-4185-98C9-7C077CBE5155}" dt="2019-05-20T05:54:07.224" v="2030" actId="478"/>
          <ac:spMkLst>
            <pc:docMk/>
            <pc:sldMk cId="3176126589" sldId="480"/>
            <ac:spMk id="6" creationId="{DB7D7DE8-ED1F-46F7-A6B5-9EE6429E9D19}"/>
          </ac:spMkLst>
        </pc:spChg>
        <pc:picChg chg="del">
          <ac:chgData name="Meng-Lin Wu" userId="c82cc71774cfdb8d" providerId="LiveId" clId="{BEC0077C-B63E-4185-98C9-7C077CBE5155}" dt="2019-05-20T05:40:56.162" v="2009" actId="478"/>
          <ac:picMkLst>
            <pc:docMk/>
            <pc:sldMk cId="3176126589" sldId="480"/>
            <ac:picMk id="5" creationId="{536B8F5A-2348-45B5-9BC8-0652A6484535}"/>
          </ac:picMkLst>
        </pc:picChg>
      </pc:sldChg>
      <pc:sldChg chg="addSp delSp add">
        <pc:chgData name="Meng-Lin Wu" userId="c82cc71774cfdb8d" providerId="LiveId" clId="{BEC0077C-B63E-4185-98C9-7C077CBE5155}" dt="2019-05-20T05:41:15.086" v="2016" actId="478"/>
        <pc:sldMkLst>
          <pc:docMk/>
          <pc:sldMk cId="720801690" sldId="481"/>
        </pc:sldMkLst>
        <pc:spChg chg="add del">
          <ac:chgData name="Meng-Lin Wu" userId="c82cc71774cfdb8d" providerId="LiveId" clId="{BEC0077C-B63E-4185-98C9-7C077CBE5155}" dt="2019-05-20T05:41:15.086" v="2016" actId="478"/>
          <ac:spMkLst>
            <pc:docMk/>
            <pc:sldMk cId="720801690" sldId="481"/>
            <ac:spMk id="6" creationId="{DB7D7DE8-ED1F-46F7-A6B5-9EE6429E9D19}"/>
          </ac:spMkLst>
        </pc:spChg>
        <pc:picChg chg="add del">
          <ac:chgData name="Meng-Lin Wu" userId="c82cc71774cfdb8d" providerId="LiveId" clId="{BEC0077C-B63E-4185-98C9-7C077CBE5155}" dt="2019-05-20T05:41:14.248" v="2015" actId="478"/>
          <ac:picMkLst>
            <pc:docMk/>
            <pc:sldMk cId="720801690" sldId="481"/>
            <ac:picMk id="5" creationId="{536B8F5A-2348-45B5-9BC8-0652A6484535}"/>
          </ac:picMkLst>
        </pc:picChg>
      </pc:sldChg>
      <pc:sldChg chg="modSp add">
        <pc:chgData name="Meng-Lin Wu" userId="c82cc71774cfdb8d" providerId="LiveId" clId="{BEC0077C-B63E-4185-98C9-7C077CBE5155}" dt="2019-05-20T05:54:27.367" v="2035" actId="1076"/>
        <pc:sldMkLst>
          <pc:docMk/>
          <pc:sldMk cId="4241354365" sldId="482"/>
        </pc:sldMkLst>
        <pc:spChg chg="mod">
          <ac:chgData name="Meng-Lin Wu" userId="c82cc71774cfdb8d" providerId="LiveId" clId="{BEC0077C-B63E-4185-98C9-7C077CBE5155}" dt="2019-05-20T05:54:27.367" v="2035" actId="1076"/>
          <ac:spMkLst>
            <pc:docMk/>
            <pc:sldMk cId="4241354365" sldId="482"/>
            <ac:spMk id="6" creationId="{DB7D7DE8-ED1F-46F7-A6B5-9EE6429E9D19}"/>
          </ac:spMkLst>
        </pc:spChg>
      </pc:sldChg>
      <pc:sldChg chg="addSp delSp modSp add ord">
        <pc:chgData name="Meng-Lin Wu" userId="c82cc71774cfdb8d" providerId="LiveId" clId="{BEC0077C-B63E-4185-98C9-7C077CBE5155}" dt="2019-05-21T00:10:59.361" v="2867" actId="15"/>
        <pc:sldMkLst>
          <pc:docMk/>
          <pc:sldMk cId="1000556333" sldId="483"/>
        </pc:sldMkLst>
        <pc:spChg chg="mod">
          <ac:chgData name="Meng-Lin Wu" userId="c82cc71774cfdb8d" providerId="LiveId" clId="{BEC0077C-B63E-4185-98C9-7C077CBE5155}" dt="2019-05-21T00:10:59.361" v="2867" actId="15"/>
          <ac:spMkLst>
            <pc:docMk/>
            <pc:sldMk cId="1000556333" sldId="483"/>
            <ac:spMk id="3" creationId="{415249CA-6722-4021-8064-C0CDF505978A}"/>
          </ac:spMkLst>
        </pc:spChg>
        <pc:spChg chg="add mod">
          <ac:chgData name="Meng-Lin Wu" userId="c82cc71774cfdb8d" providerId="LiveId" clId="{BEC0077C-B63E-4185-98C9-7C077CBE5155}" dt="2019-05-20T07:03:06.658" v="2599" actId="1076"/>
          <ac:spMkLst>
            <pc:docMk/>
            <pc:sldMk cId="1000556333" sldId="483"/>
            <ac:spMk id="12" creationId="{CE0BA2BF-261E-4585-ACA8-521E00194616}"/>
          </ac:spMkLst>
        </pc:spChg>
        <pc:spChg chg="add mod ord">
          <ac:chgData name="Meng-Lin Wu" userId="c82cc71774cfdb8d" providerId="LiveId" clId="{BEC0077C-B63E-4185-98C9-7C077CBE5155}" dt="2019-05-20T07:06:21.088" v="2624" actId="20577"/>
          <ac:spMkLst>
            <pc:docMk/>
            <pc:sldMk cId="1000556333" sldId="483"/>
            <ac:spMk id="17" creationId="{B13B9191-555B-4D89-82CF-F1486A14DBFD}"/>
          </ac:spMkLst>
        </pc:spChg>
        <pc:spChg chg="add mod">
          <ac:chgData name="Meng-Lin Wu" userId="c82cc71774cfdb8d" providerId="LiveId" clId="{BEC0077C-B63E-4185-98C9-7C077CBE5155}" dt="2019-05-21T00:06:52.240" v="2856" actId="1076"/>
          <ac:spMkLst>
            <pc:docMk/>
            <pc:sldMk cId="1000556333" sldId="483"/>
            <ac:spMk id="18" creationId="{75F49A2D-2628-48A9-9B5B-743C9997191E}"/>
          </ac:spMkLst>
        </pc:spChg>
        <pc:spChg chg="add del mod ord">
          <ac:chgData name="Meng-Lin Wu" userId="c82cc71774cfdb8d" providerId="LiveId" clId="{BEC0077C-B63E-4185-98C9-7C077CBE5155}" dt="2019-05-20T07:05:09.457" v="2618" actId="478"/>
          <ac:spMkLst>
            <pc:docMk/>
            <pc:sldMk cId="1000556333" sldId="483"/>
            <ac:spMk id="18" creationId="{CEF18A01-269D-407F-A888-0C97B10A07F8}"/>
          </ac:spMkLst>
        </pc:spChg>
        <pc:spChg chg="add mod">
          <ac:chgData name="Meng-Lin Wu" userId="c82cc71774cfdb8d" providerId="LiveId" clId="{BEC0077C-B63E-4185-98C9-7C077CBE5155}" dt="2019-05-21T00:06:52.240" v="2856" actId="1076"/>
          <ac:spMkLst>
            <pc:docMk/>
            <pc:sldMk cId="1000556333" sldId="483"/>
            <ac:spMk id="19" creationId="{5936B929-8DB7-4F6F-AB7C-A3D35AF65EBE}"/>
          </ac:spMkLst>
        </pc:spChg>
        <pc:spChg chg="add mod">
          <ac:chgData name="Meng-Lin Wu" userId="c82cc71774cfdb8d" providerId="LiveId" clId="{BEC0077C-B63E-4185-98C9-7C077CBE5155}" dt="2019-05-21T00:06:52.240" v="2856" actId="1076"/>
          <ac:spMkLst>
            <pc:docMk/>
            <pc:sldMk cId="1000556333" sldId="483"/>
            <ac:spMk id="20" creationId="{7913628C-CC39-40C1-805B-3104A4493131}"/>
          </ac:spMkLst>
        </pc:spChg>
        <pc:picChg chg="mod">
          <ac:chgData name="Meng-Lin Wu" userId="c82cc71774cfdb8d" providerId="LiveId" clId="{BEC0077C-B63E-4185-98C9-7C077CBE5155}" dt="2019-05-21T00:06:52.240" v="2856" actId="1076"/>
          <ac:picMkLst>
            <pc:docMk/>
            <pc:sldMk cId="1000556333" sldId="483"/>
            <ac:picMk id="5" creationId="{E892FA7B-8531-4714-BC33-CB518E928CC2}"/>
          </ac:picMkLst>
        </pc:picChg>
        <pc:picChg chg="add mod">
          <ac:chgData name="Meng-Lin Wu" userId="c82cc71774cfdb8d" providerId="LiveId" clId="{BEC0077C-B63E-4185-98C9-7C077CBE5155}" dt="2019-05-20T06:55:52.609" v="2571" actId="1076"/>
          <ac:picMkLst>
            <pc:docMk/>
            <pc:sldMk cId="1000556333" sldId="483"/>
            <ac:picMk id="6" creationId="{2EC63323-B80E-4B17-B6CF-827A3606A0E0}"/>
          </ac:picMkLst>
        </pc:picChg>
        <pc:picChg chg="add mod">
          <ac:chgData name="Meng-Lin Wu" userId="c82cc71774cfdb8d" providerId="LiveId" clId="{BEC0077C-B63E-4185-98C9-7C077CBE5155}" dt="2019-05-20T06:55:44.079" v="2568" actId="1076"/>
          <ac:picMkLst>
            <pc:docMk/>
            <pc:sldMk cId="1000556333" sldId="483"/>
            <ac:picMk id="7" creationId="{D8CA1179-C5B6-4DF1-B6B8-8B5914680D1C}"/>
          </ac:picMkLst>
        </pc:picChg>
        <pc:picChg chg="del">
          <ac:chgData name="Meng-Lin Wu" userId="c82cc71774cfdb8d" providerId="LiveId" clId="{BEC0077C-B63E-4185-98C9-7C077CBE5155}" dt="2019-05-20T06:17:14.707" v="2287" actId="478"/>
          <ac:picMkLst>
            <pc:docMk/>
            <pc:sldMk cId="1000556333" sldId="483"/>
            <ac:picMk id="8" creationId="{4459273D-3C34-4D51-AC53-6041010FE859}"/>
          </ac:picMkLst>
        </pc:picChg>
        <pc:picChg chg="del">
          <ac:chgData name="Meng-Lin Wu" userId="c82cc71774cfdb8d" providerId="LiveId" clId="{BEC0077C-B63E-4185-98C9-7C077CBE5155}" dt="2019-05-20T06:17:15.082" v="2288" actId="478"/>
          <ac:picMkLst>
            <pc:docMk/>
            <pc:sldMk cId="1000556333" sldId="483"/>
            <ac:picMk id="9" creationId="{9BA75771-2197-491C-85B4-5AC0AF328C8B}"/>
          </ac:picMkLst>
        </pc:picChg>
        <pc:picChg chg="add del">
          <ac:chgData name="Meng-Lin Wu" userId="c82cc71774cfdb8d" providerId="LiveId" clId="{BEC0077C-B63E-4185-98C9-7C077CBE5155}" dt="2019-05-20T06:55:49.786" v="2570" actId="478"/>
          <ac:picMkLst>
            <pc:docMk/>
            <pc:sldMk cId="1000556333" sldId="483"/>
            <ac:picMk id="10" creationId="{D97A1B8E-2EF6-4A38-BC6B-22240C4D823B}"/>
          </ac:picMkLst>
        </pc:picChg>
        <pc:picChg chg="add del">
          <ac:chgData name="Meng-Lin Wu" userId="c82cc71774cfdb8d" providerId="LiveId" clId="{BEC0077C-B63E-4185-98C9-7C077CBE5155}" dt="2019-05-20T06:55:31.833" v="2565" actId="478"/>
          <ac:picMkLst>
            <pc:docMk/>
            <pc:sldMk cId="1000556333" sldId="483"/>
            <ac:picMk id="11" creationId="{AC89C475-3C56-4BAC-A122-6DBB8E06E19A}"/>
          </ac:picMkLst>
        </pc:picChg>
        <pc:picChg chg="add mod">
          <ac:chgData name="Meng-Lin Wu" userId="c82cc71774cfdb8d" providerId="LiveId" clId="{BEC0077C-B63E-4185-98C9-7C077CBE5155}" dt="2019-05-20T07:05:20.065" v="2619" actId="1076"/>
          <ac:picMkLst>
            <pc:docMk/>
            <pc:sldMk cId="1000556333" sldId="483"/>
            <ac:picMk id="13" creationId="{A78958F1-B74C-4B27-8B77-0FCC430280A6}"/>
          </ac:picMkLst>
        </pc:picChg>
        <pc:picChg chg="add del">
          <ac:chgData name="Meng-Lin Wu" userId="c82cc71774cfdb8d" providerId="LiveId" clId="{BEC0077C-B63E-4185-98C9-7C077CBE5155}" dt="2019-05-20T07:01:47.927" v="2587" actId="478"/>
          <ac:picMkLst>
            <pc:docMk/>
            <pc:sldMk cId="1000556333" sldId="483"/>
            <ac:picMk id="14" creationId="{AC72CFD8-207C-409B-A87E-9C8077331451}"/>
          </ac:picMkLst>
        </pc:picChg>
        <pc:picChg chg="add del">
          <ac:chgData name="Meng-Lin Wu" userId="c82cc71774cfdb8d" providerId="LiveId" clId="{BEC0077C-B63E-4185-98C9-7C077CBE5155}" dt="2019-05-20T07:02:00.215" v="2590" actId="478"/>
          <ac:picMkLst>
            <pc:docMk/>
            <pc:sldMk cId="1000556333" sldId="483"/>
            <ac:picMk id="15" creationId="{F5FD92C2-77BD-4EF5-8FC5-32750740371A}"/>
          </ac:picMkLst>
        </pc:picChg>
        <pc:picChg chg="add mod">
          <ac:chgData name="Meng-Lin Wu" userId="c82cc71774cfdb8d" providerId="LiveId" clId="{BEC0077C-B63E-4185-98C9-7C077CBE5155}" dt="2019-05-20T07:05:20.065" v="2619" actId="1076"/>
          <ac:picMkLst>
            <pc:docMk/>
            <pc:sldMk cId="1000556333" sldId="483"/>
            <ac:picMk id="16" creationId="{D87FA8FF-8C3D-48CD-87E4-70D7ED20A2DD}"/>
          </ac:picMkLst>
        </pc:picChg>
        <pc:cxnChg chg="add mod">
          <ac:chgData name="Meng-Lin Wu" userId="c82cc71774cfdb8d" providerId="LiveId" clId="{BEC0077C-B63E-4185-98C9-7C077CBE5155}" dt="2019-05-21T00:06:52.240" v="2856" actId="1076"/>
          <ac:cxnSpMkLst>
            <pc:docMk/>
            <pc:sldMk cId="1000556333" sldId="483"/>
            <ac:cxnSpMk id="9" creationId="{06CA0AF0-B70A-44CA-9C8A-F146D9C69C8B}"/>
          </ac:cxnSpMkLst>
        </pc:cxnChg>
        <pc:cxnChg chg="add mod">
          <ac:chgData name="Meng-Lin Wu" userId="c82cc71774cfdb8d" providerId="LiveId" clId="{BEC0077C-B63E-4185-98C9-7C077CBE5155}" dt="2019-05-21T00:06:52.240" v="2856" actId="1076"/>
          <ac:cxnSpMkLst>
            <pc:docMk/>
            <pc:sldMk cId="1000556333" sldId="483"/>
            <ac:cxnSpMk id="11" creationId="{E7FB1053-D8D4-45C2-9D41-93C5A7B37A46}"/>
          </ac:cxnSpMkLst>
        </pc:cxnChg>
        <pc:cxnChg chg="add mod">
          <ac:chgData name="Meng-Lin Wu" userId="c82cc71774cfdb8d" providerId="LiveId" clId="{BEC0077C-B63E-4185-98C9-7C077CBE5155}" dt="2019-05-21T00:06:52.240" v="2856" actId="1076"/>
          <ac:cxnSpMkLst>
            <pc:docMk/>
            <pc:sldMk cId="1000556333" sldId="483"/>
            <ac:cxnSpMk id="15" creationId="{6D1A2E38-C4CB-4A71-A538-E2907E4C0968}"/>
          </ac:cxnSpMkLst>
        </pc:cxnChg>
      </pc:sldChg>
      <pc:sldChg chg="modSp add">
        <pc:chgData name="Meng-Lin Wu" userId="c82cc71774cfdb8d" providerId="LiveId" clId="{BEC0077C-B63E-4185-98C9-7C077CBE5155}" dt="2019-05-20T23:58:06.527" v="2801" actId="20577"/>
        <pc:sldMkLst>
          <pc:docMk/>
          <pc:sldMk cId="2131986378" sldId="484"/>
        </pc:sldMkLst>
        <pc:spChg chg="mod">
          <ac:chgData name="Meng-Lin Wu" userId="c82cc71774cfdb8d" providerId="LiveId" clId="{BEC0077C-B63E-4185-98C9-7C077CBE5155}" dt="2019-05-20T23:58:06.527" v="2801" actId="20577"/>
          <ac:spMkLst>
            <pc:docMk/>
            <pc:sldMk cId="2131986378" sldId="484"/>
            <ac:spMk id="2" creationId="{94F2F61C-63A8-472B-ABAC-AAC16A90042F}"/>
          </ac:spMkLst>
        </pc:spChg>
      </pc:sldChg>
      <pc:sldChg chg="add del">
        <pc:chgData name="Meng-Lin Wu" userId="c82cc71774cfdb8d" providerId="LiveId" clId="{BEC0077C-B63E-4185-98C9-7C077CBE5155}" dt="2019-05-20T07:05:51.992" v="2622" actId="2696"/>
        <pc:sldMkLst>
          <pc:docMk/>
          <pc:sldMk cId="2171812222" sldId="484"/>
        </pc:sldMkLst>
      </pc:sldChg>
      <pc:sldChg chg="modSp add">
        <pc:chgData name="Meng-Lin Wu" userId="c82cc71774cfdb8d" providerId="LiveId" clId="{BEC0077C-B63E-4185-98C9-7C077CBE5155}" dt="2019-05-21T01:39:19.035" v="3130" actId="1038"/>
        <pc:sldMkLst>
          <pc:docMk/>
          <pc:sldMk cId="2953162867" sldId="485"/>
        </pc:sldMkLst>
        <pc:spChg chg="mod">
          <ac:chgData name="Meng-Lin Wu" userId="c82cc71774cfdb8d" providerId="LiveId" clId="{BEC0077C-B63E-4185-98C9-7C077CBE5155}" dt="2019-05-21T01:39:19.035" v="3130" actId="1038"/>
          <ac:spMkLst>
            <pc:docMk/>
            <pc:sldMk cId="2953162867" sldId="485"/>
            <ac:spMk id="14" creationId="{488031A9-E03A-4B99-A7E1-3029DBFEB044}"/>
          </ac:spMkLst>
        </pc:spChg>
      </pc:sldChg>
      <pc:sldChg chg="add">
        <pc:chgData name="Meng-Lin Wu" userId="c82cc71774cfdb8d" providerId="LiveId" clId="{BEC0077C-B63E-4185-98C9-7C077CBE5155}" dt="2019-05-21T00:56:29.668" v="3095"/>
        <pc:sldMkLst>
          <pc:docMk/>
          <pc:sldMk cId="257763381" sldId="486"/>
        </pc:sldMkLst>
      </pc:sldChg>
      <pc:sldMasterChg chg="delSldLayout modSldLayout">
        <pc:chgData name="Meng-Lin Wu" userId="c82cc71774cfdb8d" providerId="LiveId" clId="{BEC0077C-B63E-4185-98C9-7C077CBE5155}" dt="2019-05-19T01:46:47.579" v="834" actId="1076"/>
        <pc:sldMasterMkLst>
          <pc:docMk/>
          <pc:sldMasterMk cId="1104577809" sldId="2147483648"/>
        </pc:sldMasterMkLst>
        <pc:sldLayoutChg chg="addSp modSp">
          <pc:chgData name="Meng-Lin Wu" userId="c82cc71774cfdb8d" providerId="LiveId" clId="{BEC0077C-B63E-4185-98C9-7C077CBE5155}" dt="2019-05-19T01:46:47.579" v="834" actId="1076"/>
          <pc:sldLayoutMkLst>
            <pc:docMk/>
            <pc:sldMasterMk cId="1104577809" sldId="2147483648"/>
            <pc:sldLayoutMk cId="4027451514" sldId="2147483650"/>
          </pc:sldLayoutMkLst>
          <pc:picChg chg="add mod">
            <ac:chgData name="Meng-Lin Wu" userId="c82cc71774cfdb8d" providerId="LiveId" clId="{BEC0077C-B63E-4185-98C9-7C077CBE5155}" dt="2019-05-19T01:46:47.579" v="834" actId="1076"/>
            <ac:picMkLst>
              <pc:docMk/>
              <pc:sldMasterMk cId="1104577809" sldId="2147483648"/>
              <pc:sldLayoutMk cId="4027451514" sldId="2147483650"/>
              <ac:picMk id="8" creationId="{9EF40585-9C30-4852-A1EB-0C2F0A6A9F77}"/>
            </ac:picMkLst>
          </pc:picChg>
        </pc:sldLayoutChg>
      </pc:sldMasterChg>
    </pc:docChg>
  </pc:docChgLst>
  <pc:docChgLst>
    <pc:chgData name="Meng-Lin Wu" userId="c82cc71774cfdb8d" providerId="LiveId" clId="{A4F30007-B0F5-45A4-A5F0-C9BA5922F099}"/>
    <pc:docChg chg="undo redo custSel addSld delSld modSld sldOrd">
      <pc:chgData name="Meng-Lin Wu" userId="c82cc71774cfdb8d" providerId="LiveId" clId="{A4F30007-B0F5-45A4-A5F0-C9BA5922F099}" dt="2019-02-28T16:55:44.196" v="6461" actId="20577"/>
      <pc:docMkLst>
        <pc:docMk/>
      </pc:docMkLst>
      <pc:sldChg chg="modNotesTx">
        <pc:chgData name="Meng-Lin Wu" userId="c82cc71774cfdb8d" providerId="LiveId" clId="{A4F30007-B0F5-45A4-A5F0-C9BA5922F099}" dt="2019-02-27T03:49:01.310" v="5230" actId="5793"/>
        <pc:sldMkLst>
          <pc:docMk/>
          <pc:sldMk cId="1874170752" sldId="348"/>
        </pc:sldMkLst>
      </pc:sldChg>
      <pc:sldChg chg="modSp add">
        <pc:chgData name="Meng-Lin Wu" userId="c82cc71774cfdb8d" providerId="LiveId" clId="{A4F30007-B0F5-45A4-A5F0-C9BA5922F099}" dt="2019-02-27T21:00:09.178" v="5998"/>
        <pc:sldMkLst>
          <pc:docMk/>
          <pc:sldMk cId="1149812200" sldId="445"/>
        </pc:sldMkLst>
        <pc:spChg chg="mod">
          <ac:chgData name="Meng-Lin Wu" userId="c82cc71774cfdb8d" providerId="LiveId" clId="{A4F30007-B0F5-45A4-A5F0-C9BA5922F099}" dt="2019-02-27T21:00:09.178" v="5998"/>
          <ac:spMkLst>
            <pc:docMk/>
            <pc:sldMk cId="1149812200" sldId="445"/>
            <ac:spMk id="3" creationId="{2F37B97B-D615-4BDB-A5BF-BC2C8BB09F73}"/>
          </ac:spMkLst>
        </pc:spChg>
      </pc:sldChg>
    </pc:docChg>
  </pc:docChgLst>
  <pc:docChgLst>
    <pc:chgData name="Meng-Lin Wu" userId="c82cc71774cfdb8d" providerId="LiveId" clId="{2D17FBBB-0A19-4C4E-BC44-F44148797BDD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405AF-40EE-BC43-8E1C-50F57276FB7C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88BF6-251B-FB44-8316-C9B80201C4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2615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740EA-A690-4655-821F-7266C01D981D}" type="datetimeFigureOut">
              <a:rPr lang="en-US" smtClean="0"/>
              <a:t>5/26/2019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4A987-01C2-4449-A307-5166F926D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625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619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5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3407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77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03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603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66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66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4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189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254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537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80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140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8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80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16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16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16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7146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87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997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53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4364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353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353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3353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680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537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6652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7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7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5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4A987-01C2-4449-A307-5166F926D2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5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4DE2-3AC6-41C9-BAAC-120ED9C258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27BB66-3397-4215-8BC7-DFEBA5331B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D927B-0FCC-42CF-AC9D-19C238602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62121-FE56-BB49-87C8-C40431C3C66C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B07F6-49F4-4FEC-87E3-F0BB04C3B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8D956-7915-4C75-816A-42B8FEA59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573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8790-1ABF-4813-9FF3-8D5B47F61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9D8F8-C19C-4970-9A34-40D3E49EEF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6CEF3-F9B2-4D94-8EBF-762AE26BB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425B-3AAD-1546-B45B-67AEE00D7CF5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03AB3-3FF7-4EB0-ADE1-E7F2804B7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BD58E9-900A-4DEA-93D3-D587AB9FC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54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FF7430-57F5-4075-BB87-23BE543B8A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0A5A57-6458-476C-A2DD-B04BF22C1C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BCAAB-A5B0-43ED-A86A-D036C13D5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F878E-6737-3C48-A41D-8CA38E0B9FEF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6D62B-BF7F-45D5-88CD-559AF6A7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BD1EA-70E3-4BE3-900E-D0B9495FF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76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F52E6-5634-49DD-B8D1-06C3878D5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239BE-CBA0-4B85-9AE5-FC7DFBEBC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AB544-1266-47FD-9214-3CDEB1AA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A7DBE-9010-CB43-812F-39E462CCB34D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29C6A-CC30-4101-ABD7-A44388D5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6A6977-7E09-465A-85CA-1810CFDB5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F40585-9C30-4852-A1EB-0C2F0A6A9F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7890" y="364332"/>
            <a:ext cx="98023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451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74D46-8261-4228-BCCA-BDD2F842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9BA6F7-3F59-423B-BA80-66D7219B9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1A46A-ECB0-4F9A-A01A-253127A3C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D8AF4-1878-2640-8DFF-4EBEE8F53600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52E98-90F0-4A11-BC18-7D957114B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65BE7-1C1C-4DD2-876F-7785A5999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88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DCF57-9685-4528-BE59-6B9A8B59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CE00BC-39AA-4C9C-BB16-5DFBB1C99D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24F6D-C517-4157-80FD-E038CBF25C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B185C4-1744-416F-8C12-7B4574311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EAECC-A876-4F44-B96A-134C948AA437}" type="datetime1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91E62F-F3F9-408C-96FC-0FDCEB8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4AAB4-EA04-4494-898B-57D8194B5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188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E541-A46C-41B0-94D2-81026F3A4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C7BAD-3260-4C77-8B0C-AEF19AADDC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D6B97-37F7-48A0-82F7-CCA39DBD07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0BCDC5-26A7-4AB8-A063-E0715B9D4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986CA3-EE5B-40B6-B12A-AADE338ECC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163DD9-A1E7-4592-A0C6-FD9D7163B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35965-F805-2B4E-8A72-2EA7DA9B9C6E}" type="datetime1">
              <a:rPr lang="en-US" smtClean="0"/>
              <a:t>5/26/2019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BB1ABB-3A28-49B2-8924-7D87AFA8F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21261-C362-49A8-9FF8-6C68225F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02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DD9B3-E70B-4406-B9B6-17A884313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95A9D2-D8C6-4AA8-A848-238D11157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6CF09-8243-1C4D-A017-84ABE9AEFF36}" type="datetime1">
              <a:rPr lang="en-US" smtClean="0"/>
              <a:t>5/26/2019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9097D-19E5-45FA-B340-23A68845B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ADF65-68C8-4B66-BBF9-6F947D36E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0232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12A066-B8FB-4191-8F56-3D860DA91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0ABF-553A-9449-A323-418A18D371EE}" type="datetime1">
              <a:rPr lang="en-US" smtClean="0"/>
              <a:t>5/26/2019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84AFD2-D20A-4B0E-A865-3C9F43DF2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921CA-4050-48CE-B7FF-A936F3475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600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5116-D347-46A2-83C5-D59FD1A9D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21A30-2928-42D3-BA4D-E171C87B3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BBCF8-7EB7-49F2-8298-03B341576C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47160F-8724-4EF1-85D5-9B52D2F4E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BF7EE-5239-6A48-BA83-1BD0407B538E}" type="datetime1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FE4D2-4395-442D-85F5-A615B4AD0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FA6E6C-A796-4253-BA42-B112C5CA5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78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0F568-8C82-4C51-AFA2-304E24CD17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8CCA95-4C30-4187-9007-3971A7DDFD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0A64E5-326F-486A-836D-B14A04CB3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A5AE61-46BE-40B8-963A-3F5D025FD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FA9CED-47FB-F146-9CAD-CDAA5D67EF88}" type="datetime1">
              <a:rPr lang="en-US" smtClean="0"/>
              <a:t>5/26/2019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7FAB8A-7409-41F6-BE52-A819DBE78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B65AD-3567-4EBB-B603-F51FAC5A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66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8E5C9F-08FB-4797-A0BC-7C1CC926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52302-EC3A-492C-9AC7-23703E106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F587D-5C18-47A6-B04E-5154502FA9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69147-2710-3749-AD90-24C5EDEBA47C}" type="datetime1">
              <a:rPr lang="en-US" smtClean="0"/>
              <a:t>5/26/2019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D2F59-8136-4D9D-9C87-36DEA406D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D59730-2E92-48C9-83D0-E8BE14A9B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B94569-8F61-4EF7-B6D4-86B5623A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7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3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8641" y="1600200"/>
            <a:ext cx="9144000" cy="1881981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RGBD Temporal Resampling for</a:t>
            </a:r>
            <a:br>
              <a:rPr lang="en-US" sz="3600" dirty="0"/>
            </a:br>
            <a:r>
              <a:rPr lang="en-US" sz="3600" dirty="0"/>
              <a:t>Real-Time Occlusion Removal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8641" y="3684984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Meng-Lin Wu and </a:t>
            </a:r>
            <a:r>
              <a:rPr lang="en-US" sz="2000" dirty="0" err="1"/>
              <a:t>Voicu</a:t>
            </a:r>
            <a:r>
              <a:rPr lang="en-US" sz="2000" dirty="0"/>
              <a:t> </a:t>
            </a:r>
            <a:r>
              <a:rPr lang="en-US" sz="2000" dirty="0" err="1"/>
              <a:t>Popescu</a:t>
            </a:r>
            <a:endParaRPr lang="en-US" sz="2000" dirty="0"/>
          </a:p>
          <a:p>
            <a:pPr algn="l"/>
            <a:r>
              <a:rPr lang="en-US" sz="2000" dirty="0"/>
              <a:t>Purdue University</a:t>
            </a:r>
          </a:p>
        </p:txBody>
      </p:sp>
      <p:pic>
        <p:nvPicPr>
          <p:cNvPr id="1026" name="Picture 2" descr="http://www.cs.purdue.edu/cgvlab/logo_big.gif">
            <a:extLst>
              <a:ext uri="{FF2B5EF4-FFF2-40B4-BE49-F238E27FC236}">
                <a16:creationId xmlns:a16="http://schemas.microsoft.com/office/drawing/2014/main" id="{199778D4-7979-49D3-8E0B-B588D5FB8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41" y="4892675"/>
            <a:ext cx="196047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09E393-0902-4D59-9139-6128FE5296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255" y="5735637"/>
            <a:ext cx="4618104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980D3C-D2B7-4C43-8975-44D35F113D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4813" y="5735637"/>
            <a:ext cx="2704744" cy="91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26B09D-C500-4258-A144-B21168CE5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1344671"/>
            <a:ext cx="4730673" cy="354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855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dirty="0"/>
              <a:t>Manage occlusions in real world videos</a:t>
            </a:r>
          </a:p>
          <a:p>
            <a:pPr lvl="1"/>
            <a:r>
              <a:rPr lang="en-US" dirty="0"/>
              <a:t>Diminished reality</a:t>
            </a:r>
          </a:p>
          <a:p>
            <a:pPr lvl="1"/>
            <a:r>
              <a:rPr lang="en-US" dirty="0"/>
              <a:t>Surveillance</a:t>
            </a:r>
          </a:p>
          <a:p>
            <a:pPr lvl="1"/>
            <a:endParaRPr lang="en-US" dirty="0"/>
          </a:p>
          <a:p>
            <a:r>
              <a:rPr lang="en-US" dirty="0"/>
              <a:t>Existing video inpainting methods unsuitable</a:t>
            </a:r>
          </a:p>
          <a:p>
            <a:pPr lvl="1"/>
            <a:r>
              <a:rPr lang="en-US" dirty="0"/>
              <a:t>Strict scene requirements</a:t>
            </a:r>
          </a:p>
          <a:p>
            <a:pPr lvl="1"/>
            <a:r>
              <a:rPr lang="en-US" dirty="0"/>
              <a:t>Offline performance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ACD1B-84E3-4146-A8F7-53FA5540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1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dirty="0"/>
              <a:t>Manage occlusions in real world videos</a:t>
            </a:r>
          </a:p>
          <a:p>
            <a:pPr lvl="1"/>
            <a:r>
              <a:rPr lang="en-US" dirty="0"/>
              <a:t>Diminished reality</a:t>
            </a:r>
          </a:p>
          <a:p>
            <a:pPr lvl="1"/>
            <a:r>
              <a:rPr lang="en-US" dirty="0"/>
              <a:t>Surveillance</a:t>
            </a:r>
          </a:p>
          <a:p>
            <a:pPr lvl="1"/>
            <a:endParaRPr lang="en-US" dirty="0"/>
          </a:p>
          <a:p>
            <a:r>
              <a:rPr lang="en-US" dirty="0"/>
              <a:t>Existing video inpainting methods unsuitable</a:t>
            </a:r>
          </a:p>
          <a:p>
            <a:pPr lvl="1"/>
            <a:r>
              <a:rPr lang="en-US" dirty="0"/>
              <a:t>Strict scene requirements</a:t>
            </a:r>
          </a:p>
          <a:p>
            <a:pPr lvl="1"/>
            <a:r>
              <a:rPr lang="en-US" dirty="0"/>
              <a:t>Offline performance</a:t>
            </a:r>
          </a:p>
          <a:p>
            <a:pPr lvl="1"/>
            <a:endParaRPr lang="en-US" dirty="0"/>
          </a:p>
          <a:p>
            <a:r>
              <a:rPr lang="en-US" dirty="0"/>
              <a:t>Goal – remove occlusions in videos…</a:t>
            </a:r>
          </a:p>
          <a:p>
            <a:pPr lvl="1"/>
            <a:r>
              <a:rPr lang="en-US" dirty="0"/>
              <a:t>For general deformable dynamic foreground / background</a:t>
            </a:r>
          </a:p>
          <a:p>
            <a:pPr lvl="1"/>
            <a:r>
              <a:rPr lang="en-US" dirty="0"/>
              <a:t>Fast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ACD1B-84E3-4146-A8F7-53FA5540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88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results">
            <a:hlinkClick r:id="" action="ppaction://media"/>
            <a:extLst>
              <a:ext uri="{FF2B5EF4-FFF2-40B4-BE49-F238E27FC236}">
                <a16:creationId xmlns:a16="http://schemas.microsoft.com/office/drawing/2014/main" id="{8133E06D-A30A-4363-A01F-00849D270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1966119"/>
            <a:ext cx="73152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26667-5DD0-4E32-B92A-81B5789D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7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minimize search space for resampling missing pixels?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16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minimize search space for resampling missing pixels?</a:t>
            </a:r>
          </a:p>
          <a:p>
            <a:pPr lvl="1"/>
            <a:r>
              <a:rPr lang="en-US" dirty="0"/>
              <a:t>Look for </a:t>
            </a:r>
            <a:r>
              <a:rPr lang="en-US" dirty="0" err="1"/>
              <a:t>spatio</a:t>
            </a:r>
            <a:r>
              <a:rPr lang="en-US" dirty="0"/>
              <a:t>-temporal 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287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minimize search space for resampling missing pixels?</a:t>
            </a:r>
          </a:p>
          <a:p>
            <a:pPr lvl="1"/>
            <a:r>
              <a:rPr lang="en-US" dirty="0"/>
              <a:t>Look for </a:t>
            </a:r>
            <a:r>
              <a:rPr lang="en-US" strike="sngStrike" dirty="0" err="1"/>
              <a:t>spatio</a:t>
            </a:r>
            <a:r>
              <a:rPr lang="en-US" strike="sngStrike" dirty="0"/>
              <a:t>-</a:t>
            </a:r>
            <a:r>
              <a:rPr lang="en-US" dirty="0"/>
              <a:t>temporal 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316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minimize search space for resampling missing pixels?</a:t>
            </a:r>
          </a:p>
          <a:p>
            <a:pPr lvl="1"/>
            <a:r>
              <a:rPr lang="en-US" dirty="0"/>
              <a:t>Look for </a:t>
            </a:r>
            <a:r>
              <a:rPr lang="en-US" strike="sngStrike" dirty="0" err="1"/>
              <a:t>spatio</a:t>
            </a:r>
            <a:r>
              <a:rPr lang="en-US" strike="sngStrike" dirty="0"/>
              <a:t>-</a:t>
            </a:r>
            <a:r>
              <a:rPr lang="en-US" dirty="0"/>
              <a:t>temporal self-similarity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656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minimize search space for resampling missing pixels?</a:t>
            </a:r>
          </a:p>
          <a:p>
            <a:pPr lvl="1"/>
            <a:r>
              <a:rPr lang="en-US" dirty="0"/>
              <a:t>Look for </a:t>
            </a:r>
            <a:r>
              <a:rPr lang="en-US" strike="sngStrike" dirty="0" err="1"/>
              <a:t>spatio</a:t>
            </a:r>
            <a:r>
              <a:rPr lang="en-US" strike="sngStrike" dirty="0"/>
              <a:t>-</a:t>
            </a:r>
            <a:r>
              <a:rPr lang="en-US" dirty="0"/>
              <a:t>temporal self-similarity</a:t>
            </a:r>
          </a:p>
          <a:p>
            <a:pPr lvl="1"/>
            <a:r>
              <a:rPr lang="en-US" dirty="0"/>
              <a:t>For the target object as a whole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104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minimize search space for resampling missing pixels?</a:t>
            </a:r>
          </a:p>
          <a:p>
            <a:pPr lvl="1"/>
            <a:r>
              <a:rPr lang="en-US" dirty="0"/>
              <a:t>Look for </a:t>
            </a:r>
            <a:r>
              <a:rPr lang="en-US" strike="sngStrike" dirty="0" err="1"/>
              <a:t>spatio</a:t>
            </a:r>
            <a:r>
              <a:rPr lang="en-US" strike="sngStrike" dirty="0"/>
              <a:t>-</a:t>
            </a:r>
            <a:r>
              <a:rPr lang="en-US" dirty="0"/>
              <a:t>temporal self-similarity</a:t>
            </a:r>
          </a:p>
          <a:p>
            <a:pPr lvl="1"/>
            <a:r>
              <a:rPr lang="en-US" dirty="0"/>
              <a:t>For the target object as a whole</a:t>
            </a:r>
          </a:p>
          <a:p>
            <a:pPr lvl="1"/>
            <a:endParaRPr lang="en-US" dirty="0"/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Target doesn’t change appearance drastically</a:t>
            </a:r>
          </a:p>
          <a:p>
            <a:pPr lvl="1"/>
            <a:r>
              <a:rPr lang="en-US" dirty="0"/>
              <a:t>Target doesn’t merge or disintegrate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75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Segment objects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Retrieve best match from cache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Reconstruct target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Visualize scene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AB947-C454-4416-A004-0493F4199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71" y="513363"/>
            <a:ext cx="3200400" cy="583127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2ACFA9-DFD5-49D5-BF5D-A75BA2B5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853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dirty="0"/>
              <a:t>Manage occlusion in real world video acquisition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ACD1B-84E3-4146-A8F7-53FA5540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126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Segment objects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Retrieve best match from cache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Reconstruct target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Visualize scene</a:t>
            </a:r>
          </a:p>
          <a:p>
            <a:endParaRPr lang="en-US" dirty="0"/>
          </a:p>
          <a:p>
            <a:r>
              <a:rPr lang="en-US" dirty="0"/>
              <a:t>Leverage depth from RGBD streams</a:t>
            </a:r>
          </a:p>
          <a:p>
            <a:pPr lvl="1"/>
            <a:r>
              <a:rPr lang="en-US" dirty="0"/>
              <a:t>Fast segmentation</a:t>
            </a:r>
          </a:p>
          <a:p>
            <a:pPr lvl="1"/>
            <a:r>
              <a:rPr lang="en-US" dirty="0"/>
              <a:t>Fast matching + alignment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AB947-C454-4416-A004-0493F41993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71" y="513363"/>
            <a:ext cx="3200400" cy="5831273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2ACFA9-DFD5-49D5-BF5D-A75BA2B59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3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C2E9-1DF3-4DB7-933F-B159BD2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F2130-21F5-4379-9C99-78E9C38A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21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62D635-4F67-4328-B46B-59082C6C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71" y="513363"/>
            <a:ext cx="3200400" cy="583127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0F71A27-7ABD-46D1-9CDA-58940B4994FE}"/>
              </a:ext>
            </a:extLst>
          </p:cNvPr>
          <p:cNvSpPr/>
          <p:nvPr/>
        </p:nvSpPr>
        <p:spPr>
          <a:xfrm>
            <a:off x="7644972" y="2313992"/>
            <a:ext cx="3200400" cy="40423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161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C2E9-1DF3-4DB7-933F-B159BD2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F2130-21F5-4379-9C99-78E9C38A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vlcsnap-2019-02-03-14h14m36s319.png">
            <a:extLst>
              <a:ext uri="{FF2B5EF4-FFF2-40B4-BE49-F238E27FC236}">
                <a16:creationId xmlns:a16="http://schemas.microsoft.com/office/drawing/2014/main" id="{C7984FCD-CC00-4CB6-990B-B73C7E92361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/>
        </p:blipFill>
        <p:spPr>
          <a:xfrm>
            <a:off x="1792200" y="2573691"/>
            <a:ext cx="4114800" cy="2743200"/>
          </a:xfrm>
          <a:prstGeom prst="rect">
            <a:avLst/>
          </a:prstGeom>
        </p:spPr>
      </p:pic>
      <p:pic>
        <p:nvPicPr>
          <p:cNvPr id="7" name="Picture 6" descr="vlcsnap-2019-02-03-14h14m47s014.png">
            <a:extLst>
              <a:ext uri="{FF2B5EF4-FFF2-40B4-BE49-F238E27FC236}">
                <a16:creationId xmlns:a16="http://schemas.microsoft.com/office/drawing/2014/main" id="{C9E420F0-DB9E-4AB6-8DC1-2A8AB4567C3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r="7813"/>
          <a:stretch/>
        </p:blipFill>
        <p:spPr>
          <a:xfrm>
            <a:off x="6265882" y="2573691"/>
            <a:ext cx="4114800" cy="274320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378AB-DACB-4B97-BC14-327EB705B7A7}"/>
              </a:ext>
            </a:extLst>
          </p:cNvPr>
          <p:cNvSpPr txBox="1">
            <a:spLocks/>
          </p:cNvSpPr>
          <p:nvPr/>
        </p:nvSpPr>
        <p:spPr>
          <a:xfrm>
            <a:off x="838200" y="1855161"/>
            <a:ext cx="10515600" cy="3894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0) static background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8644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C2E9-1DF3-4DB7-933F-B159BD2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E5F36DB-3E99-45B4-A8BB-6FBB150F6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48"/>
          <a:stretch/>
        </p:blipFill>
        <p:spPr>
          <a:xfrm>
            <a:off x="6227140" y="1269514"/>
            <a:ext cx="5354750" cy="2360710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49378AB-DACB-4B97-BC14-327EB705B7A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0) static background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1)~3) 2D segmentation</a:t>
            </a:r>
          </a:p>
          <a:p>
            <a:pPr marL="457200" lvl="1" indent="0">
              <a:buNone/>
            </a:pPr>
            <a:r>
              <a:rPr lang="en-US" dirty="0"/>
              <a:t>suppress static background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4) top view of foreground objects</a:t>
            </a:r>
          </a:p>
          <a:p>
            <a:pPr marL="457200" lvl="1" indent="0">
              <a:buNone/>
            </a:pPr>
            <a:r>
              <a:rPr lang="en-US" dirty="0"/>
              <a:t>clustering / tracking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5) bounding cylinders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6) impostor billboards</a:t>
            </a:r>
          </a:p>
          <a:p>
            <a:endParaRPr lang="en-US" dirty="0"/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7483965E-0D04-4A14-9C65-9D9A60E4D4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53"/>
          <a:stretch/>
        </p:blipFill>
        <p:spPr>
          <a:xfrm>
            <a:off x="6227140" y="4001294"/>
            <a:ext cx="5354750" cy="19906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01EB5C4-EBF2-40B2-8FB1-3FF642CAF3B3}"/>
              </a:ext>
            </a:extLst>
          </p:cNvPr>
          <p:cNvSpPr txBox="1"/>
          <p:nvPr/>
        </p:nvSpPr>
        <p:spPr>
          <a:xfrm>
            <a:off x="6929021" y="35851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9953E-F8BA-4AC3-B1A4-9716C1EAB347}"/>
              </a:ext>
            </a:extLst>
          </p:cNvPr>
          <p:cNvSpPr txBox="1"/>
          <p:nvPr/>
        </p:nvSpPr>
        <p:spPr>
          <a:xfrm>
            <a:off x="8753672" y="35804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46A89C-ABE9-4967-A853-57B727B5CFF7}"/>
              </a:ext>
            </a:extLst>
          </p:cNvPr>
          <p:cNvSpPr txBox="1"/>
          <p:nvPr/>
        </p:nvSpPr>
        <p:spPr>
          <a:xfrm>
            <a:off x="10578323" y="358049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E6741B-FC32-44BE-9BC7-61C8B086CBE9}"/>
              </a:ext>
            </a:extLst>
          </p:cNvPr>
          <p:cNvSpPr txBox="1"/>
          <p:nvPr/>
        </p:nvSpPr>
        <p:spPr>
          <a:xfrm>
            <a:off x="6777661" y="59891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26BEAC-F261-4C0D-AC6C-099640353CE0}"/>
              </a:ext>
            </a:extLst>
          </p:cNvPr>
          <p:cNvSpPr txBox="1"/>
          <p:nvPr/>
        </p:nvSpPr>
        <p:spPr>
          <a:xfrm>
            <a:off x="8376564" y="59891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41FEF5-7F22-4944-8235-F386C17F2995}"/>
              </a:ext>
            </a:extLst>
          </p:cNvPr>
          <p:cNvSpPr txBox="1"/>
          <p:nvPr/>
        </p:nvSpPr>
        <p:spPr>
          <a:xfrm>
            <a:off x="10427480" y="5989196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F2130-21F5-4379-9C99-78E9C38A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1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C2E9-1DF3-4DB7-933F-B159BD2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F2130-21F5-4379-9C99-78E9C38A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24</a:t>
            </a:fld>
            <a:endParaRPr lang="en-US"/>
          </a:p>
        </p:txBody>
      </p:sp>
      <p:pic>
        <p:nvPicPr>
          <p:cNvPr id="15" name="Sequence 05">
            <a:hlinkClick r:id="" action="ppaction://media"/>
            <a:extLst>
              <a:ext uri="{FF2B5EF4-FFF2-40B4-BE49-F238E27FC236}">
                <a16:creationId xmlns:a16="http://schemas.microsoft.com/office/drawing/2014/main" id="{28E5B101-D85F-494F-8847-FA484FF0A2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860230"/>
            <a:ext cx="5689600" cy="32004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9378AB-DACB-4B97-BC14-327EB705B7A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0) static background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1)~3) 2D segmentation</a:t>
            </a:r>
          </a:p>
          <a:p>
            <a:pPr marL="457200" lvl="1" indent="0">
              <a:buNone/>
            </a:pPr>
            <a:r>
              <a:rPr lang="en-US" dirty="0"/>
              <a:t>suppress static background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4) top view of foreground objects</a:t>
            </a:r>
          </a:p>
          <a:p>
            <a:pPr marL="457200" lvl="1" indent="0">
              <a:buNone/>
            </a:pPr>
            <a:r>
              <a:rPr lang="en-US" dirty="0"/>
              <a:t>clustering / tracking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5) bounding cylinders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dirty="0"/>
              <a:t>6) impostor billboards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05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0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D62D635-4F67-4328-B46B-59082C6C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71" y="513363"/>
            <a:ext cx="3200400" cy="58312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1DC2E9-1DF3-4DB7-933F-B159BD2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Impostor billboard 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F2130-21F5-4379-9C99-78E9C38A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25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DD2F86-C45B-4A72-820E-0EC3A6AD2D70}"/>
              </a:ext>
            </a:extLst>
          </p:cNvPr>
          <p:cNvSpPr/>
          <p:nvPr/>
        </p:nvSpPr>
        <p:spPr>
          <a:xfrm>
            <a:off x="7644970" y="365126"/>
            <a:ext cx="3200401" cy="1510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BE6829-398D-4E3E-8CA0-54E3AA2DA184}"/>
              </a:ext>
            </a:extLst>
          </p:cNvPr>
          <p:cNvSpPr/>
          <p:nvPr/>
        </p:nvSpPr>
        <p:spPr>
          <a:xfrm>
            <a:off x="7644969" y="4544008"/>
            <a:ext cx="3200401" cy="19488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48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D62D635-4F67-4328-B46B-59082C6C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71" y="513363"/>
            <a:ext cx="3200400" cy="58312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C78FCA-C150-412C-A7D6-1CF62A0FA485}"/>
              </a:ext>
            </a:extLst>
          </p:cNvPr>
          <p:cNvSpPr/>
          <p:nvPr/>
        </p:nvSpPr>
        <p:spPr>
          <a:xfrm>
            <a:off x="7644970" y="365126"/>
            <a:ext cx="3200401" cy="1510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DC2E9-1DF3-4DB7-933F-B159BD2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Impostor billboard 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F2130-21F5-4379-9C99-78E9C38A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26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6EEE93-E2A7-44CF-9748-803A60E7853D}"/>
              </a:ext>
            </a:extLst>
          </p:cNvPr>
          <p:cNvSpPr/>
          <p:nvPr/>
        </p:nvSpPr>
        <p:spPr>
          <a:xfrm>
            <a:off x="7644969" y="4544008"/>
            <a:ext cx="3200401" cy="19488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1059BB-8CDA-4D8E-8D84-E5360750D18D}"/>
              </a:ext>
            </a:extLst>
          </p:cNvPr>
          <p:cNvCxnSpPr>
            <a:cxnSpLocks/>
          </p:cNvCxnSpPr>
          <p:nvPr/>
        </p:nvCxnSpPr>
        <p:spPr>
          <a:xfrm>
            <a:off x="9223408" y="2253441"/>
            <a:ext cx="0" cy="49928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6386E-17A3-4E4D-A002-7AD9653DE046}"/>
              </a:ext>
            </a:extLst>
          </p:cNvPr>
          <p:cNvCxnSpPr>
            <a:cxnSpLocks/>
          </p:cNvCxnSpPr>
          <p:nvPr/>
        </p:nvCxnSpPr>
        <p:spPr>
          <a:xfrm>
            <a:off x="8477250" y="3568390"/>
            <a:ext cx="26193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88031A9-E03A-4B99-A7E1-3029DBFEB044}"/>
              </a:ext>
            </a:extLst>
          </p:cNvPr>
          <p:cNvSpPr/>
          <p:nvPr/>
        </p:nvSpPr>
        <p:spPr>
          <a:xfrm>
            <a:off x="8711410" y="2738633"/>
            <a:ext cx="1033272" cy="16733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1628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7D501-1106-4BBA-8047-BDB6D592C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Impostor billboard matching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2DA6D4-B58B-4710-951F-7E8D344A4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24" y="1253331"/>
            <a:ext cx="5190890" cy="4351338"/>
          </a:xfrm>
        </p:spPr>
      </p:pic>
      <p:pic>
        <p:nvPicPr>
          <p:cNvPr id="6" name="depthSSD">
            <a:hlinkClick r:id="" action="ppaction://media"/>
            <a:extLst>
              <a:ext uri="{FF2B5EF4-FFF2-40B4-BE49-F238E27FC236}">
                <a16:creationId xmlns:a16="http://schemas.microsoft.com/office/drawing/2014/main" id="{63868AE3-16CC-4123-8408-6995C6F343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828800"/>
            <a:ext cx="568960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7E0DB3-E9C3-4B70-94CB-973B9E19A43F}"/>
              </a:ext>
            </a:extLst>
          </p:cNvPr>
          <p:cNvSpPr txBox="1"/>
          <p:nvPr/>
        </p:nvSpPr>
        <p:spPr>
          <a:xfrm>
            <a:off x="7430252" y="5846544"/>
            <a:ext cx="3347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distance between depth images - </a:t>
            </a:r>
          </a:p>
          <a:p>
            <a:pPr algn="ctr"/>
            <a:r>
              <a:rPr lang="en-US" dirty="0"/>
              <a:t>previous frame vs current frame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8FB9E7-9E45-4BDB-8CE5-A2B2FB71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49469C9-26DF-4C31-A15D-25F0A4DD70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17"/>
          <a:stretch/>
        </p:blipFill>
        <p:spPr>
          <a:xfrm>
            <a:off x="3348406" y="1578203"/>
            <a:ext cx="4458106" cy="435133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56A77B-A59C-438D-8B17-5B0D9594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Impostor billboard 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AA3C3-4656-40EF-9579-0A2828B3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8981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49469C9-26DF-4C31-A15D-25F0A4DD7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17"/>
          <a:stretch/>
        </p:blipFill>
        <p:spPr>
          <a:xfrm>
            <a:off x="3348406" y="1578203"/>
            <a:ext cx="4458106" cy="4351338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239BD2-4A95-4375-B107-E758CBE83CA3}"/>
              </a:ext>
            </a:extLst>
          </p:cNvPr>
          <p:cNvSpPr/>
          <p:nvPr/>
        </p:nvSpPr>
        <p:spPr>
          <a:xfrm>
            <a:off x="3973888" y="1909832"/>
            <a:ext cx="3562826" cy="35356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F9BEC6-76A2-4B1B-AEC4-21FDB02B4C1B}"/>
              </a:ext>
            </a:extLst>
          </p:cNvPr>
          <p:cNvCxnSpPr/>
          <p:nvPr/>
        </p:nvCxnSpPr>
        <p:spPr>
          <a:xfrm>
            <a:off x="5988371" y="1901745"/>
            <a:ext cx="0" cy="354563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56A77B-A59C-438D-8B17-5B0D9594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Impostor billboard 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AA3C3-4656-40EF-9579-0A2828B3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29</a:t>
            </a:fld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03294F-DE7C-48B0-BB3E-6B3EC693CC9B}"/>
              </a:ext>
            </a:extLst>
          </p:cNvPr>
          <p:cNvSpPr/>
          <p:nvPr/>
        </p:nvSpPr>
        <p:spPr>
          <a:xfrm>
            <a:off x="5919976" y="3367713"/>
            <a:ext cx="136789" cy="136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365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dirty="0"/>
              <a:t>Manage occlusion in real world video acquisition</a:t>
            </a:r>
          </a:p>
          <a:p>
            <a:pPr lvl="1"/>
            <a:r>
              <a:rPr lang="en-US" dirty="0"/>
              <a:t>Diminished reality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ACD1B-84E3-4146-A8F7-53FA5540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354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49469C9-26DF-4C31-A15D-25F0A4DD70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17"/>
          <a:stretch/>
        </p:blipFill>
        <p:spPr>
          <a:xfrm>
            <a:off x="3348406" y="1578203"/>
            <a:ext cx="4458106" cy="4351338"/>
          </a:xfrm>
          <a:prstGeom prst="rect">
            <a:avLst/>
          </a:prstGeom>
          <a:noFill/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2239BD2-4A95-4375-B107-E758CBE83CA3}"/>
              </a:ext>
            </a:extLst>
          </p:cNvPr>
          <p:cNvSpPr/>
          <p:nvPr/>
        </p:nvSpPr>
        <p:spPr>
          <a:xfrm>
            <a:off x="3973888" y="1909832"/>
            <a:ext cx="3562826" cy="353568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3F9BEC6-76A2-4B1B-AEC4-21FDB02B4C1B}"/>
              </a:ext>
            </a:extLst>
          </p:cNvPr>
          <p:cNvCxnSpPr/>
          <p:nvPr/>
        </p:nvCxnSpPr>
        <p:spPr>
          <a:xfrm>
            <a:off x="5988371" y="1901745"/>
            <a:ext cx="0" cy="3545633"/>
          </a:xfrm>
          <a:prstGeom prst="line">
            <a:avLst/>
          </a:prstGeom>
          <a:ln w="31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56A77B-A59C-438D-8B17-5B0D9594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Impostor billboard 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AA3C3-4656-40EF-9579-0A2828B3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30</a:t>
            </a:fld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D4F25F-13DE-42C8-838A-FE8C4A505FA8}"/>
              </a:ext>
            </a:extLst>
          </p:cNvPr>
          <p:cNvCxnSpPr>
            <a:cxnSpLocks/>
            <a:stCxn id="11" idx="4"/>
            <a:endCxn id="12" idx="0"/>
          </p:cNvCxnSpPr>
          <p:nvPr/>
        </p:nvCxnSpPr>
        <p:spPr>
          <a:xfrm flipH="1">
            <a:off x="5988370" y="3504502"/>
            <a:ext cx="1" cy="792957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A13951E-6D67-4DD7-B598-36E47CB029FC}"/>
              </a:ext>
            </a:extLst>
          </p:cNvPr>
          <p:cNvSpPr/>
          <p:nvPr/>
        </p:nvSpPr>
        <p:spPr>
          <a:xfrm>
            <a:off x="5919976" y="4297459"/>
            <a:ext cx="136788" cy="136788"/>
          </a:xfrm>
          <a:prstGeom prst="ellipse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203294F-DE7C-48B0-BB3E-6B3EC693CC9B}"/>
              </a:ext>
            </a:extLst>
          </p:cNvPr>
          <p:cNvSpPr/>
          <p:nvPr/>
        </p:nvSpPr>
        <p:spPr>
          <a:xfrm>
            <a:off x="5919976" y="3367713"/>
            <a:ext cx="136789" cy="13678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483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D62D635-4F67-4328-B46B-59082C6C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71" y="513363"/>
            <a:ext cx="3200400" cy="58312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C78FCA-C150-412C-A7D6-1CF62A0FA485}"/>
              </a:ext>
            </a:extLst>
          </p:cNvPr>
          <p:cNvSpPr/>
          <p:nvPr/>
        </p:nvSpPr>
        <p:spPr>
          <a:xfrm>
            <a:off x="7644970" y="365126"/>
            <a:ext cx="3200401" cy="1510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1DC2E9-1DF3-4DB7-933F-B159BD2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Impostor billboard matching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F2130-21F5-4379-9C99-78E9C38A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31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6EEE93-E2A7-44CF-9748-803A60E7853D}"/>
              </a:ext>
            </a:extLst>
          </p:cNvPr>
          <p:cNvSpPr/>
          <p:nvPr/>
        </p:nvSpPr>
        <p:spPr>
          <a:xfrm>
            <a:off x="7644969" y="4544008"/>
            <a:ext cx="3200401" cy="19488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1059BB-8CDA-4D8E-8D84-E5360750D18D}"/>
              </a:ext>
            </a:extLst>
          </p:cNvPr>
          <p:cNvCxnSpPr>
            <a:cxnSpLocks/>
          </p:cNvCxnSpPr>
          <p:nvPr/>
        </p:nvCxnSpPr>
        <p:spPr>
          <a:xfrm>
            <a:off x="9223408" y="2253441"/>
            <a:ext cx="0" cy="499285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3F6386E-17A3-4E4D-A002-7AD9653DE046}"/>
              </a:ext>
            </a:extLst>
          </p:cNvPr>
          <p:cNvCxnSpPr>
            <a:cxnSpLocks/>
          </p:cNvCxnSpPr>
          <p:nvPr/>
        </p:nvCxnSpPr>
        <p:spPr>
          <a:xfrm>
            <a:off x="8477250" y="3568390"/>
            <a:ext cx="26193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88031A9-E03A-4B99-A7E1-3029DBFEB044}"/>
              </a:ext>
            </a:extLst>
          </p:cNvPr>
          <p:cNvSpPr/>
          <p:nvPr/>
        </p:nvSpPr>
        <p:spPr>
          <a:xfrm>
            <a:off x="8711410" y="2738633"/>
            <a:ext cx="1033272" cy="167335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27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C2E9-1DF3-4DB7-933F-B159BD2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F2130-21F5-4379-9C99-78E9C38A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32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62D635-4F67-4328-B46B-59082C6C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71" y="513363"/>
            <a:ext cx="3200400" cy="58312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D320DF-30C4-47CE-A04C-C2DC9A070378}"/>
              </a:ext>
            </a:extLst>
          </p:cNvPr>
          <p:cNvSpPr/>
          <p:nvPr/>
        </p:nvSpPr>
        <p:spPr>
          <a:xfrm>
            <a:off x="7644970" y="365126"/>
            <a:ext cx="3200401" cy="1510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08FBE5-514B-4643-AAE5-D552146CD3E4}"/>
              </a:ext>
            </a:extLst>
          </p:cNvPr>
          <p:cNvSpPr/>
          <p:nvPr/>
        </p:nvSpPr>
        <p:spPr>
          <a:xfrm>
            <a:off x="7644969" y="4982545"/>
            <a:ext cx="3200401" cy="1510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9F0A4F-5017-4F99-9DB6-63E03D208CF6}"/>
              </a:ext>
            </a:extLst>
          </p:cNvPr>
          <p:cNvCxnSpPr>
            <a:cxnSpLocks/>
          </p:cNvCxnSpPr>
          <p:nvPr/>
        </p:nvCxnSpPr>
        <p:spPr>
          <a:xfrm>
            <a:off x="10277508" y="2265361"/>
            <a:ext cx="0" cy="4962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368F31-A224-435C-981E-092B0B3704C5}"/>
              </a:ext>
            </a:extLst>
          </p:cNvPr>
          <p:cNvCxnSpPr>
            <a:cxnSpLocks/>
          </p:cNvCxnSpPr>
          <p:nvPr/>
        </p:nvCxnSpPr>
        <p:spPr>
          <a:xfrm>
            <a:off x="9616279" y="3181040"/>
            <a:ext cx="22939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810EDD-2137-4155-97BE-FC09BCBF9FD6}"/>
              </a:ext>
            </a:extLst>
          </p:cNvPr>
          <p:cNvSpPr/>
          <p:nvPr/>
        </p:nvSpPr>
        <p:spPr>
          <a:xfrm>
            <a:off x="9823450" y="2741016"/>
            <a:ext cx="917575" cy="90706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F7EB4C-2008-4413-9D96-B172060D0BDF}"/>
              </a:ext>
            </a:extLst>
          </p:cNvPr>
          <p:cNvCxnSpPr>
            <a:cxnSpLocks/>
          </p:cNvCxnSpPr>
          <p:nvPr/>
        </p:nvCxnSpPr>
        <p:spPr>
          <a:xfrm>
            <a:off x="10277508" y="3618704"/>
            <a:ext cx="0" cy="149229"/>
          </a:xfrm>
          <a:prstGeom prst="straightConnector1">
            <a:avLst/>
          </a:prstGeom>
          <a:ln w="730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CAFEDC9-F4A3-4294-A96C-C340E36872E3}"/>
              </a:ext>
            </a:extLst>
          </p:cNvPr>
          <p:cNvSpPr/>
          <p:nvPr/>
        </p:nvSpPr>
        <p:spPr>
          <a:xfrm>
            <a:off x="9818720" y="3746504"/>
            <a:ext cx="917575" cy="64989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5774D0-329B-4949-99B8-29939774C29D}"/>
              </a:ext>
            </a:extLst>
          </p:cNvPr>
          <p:cNvCxnSpPr>
            <a:cxnSpLocks/>
          </p:cNvCxnSpPr>
          <p:nvPr/>
        </p:nvCxnSpPr>
        <p:spPr>
          <a:xfrm>
            <a:off x="10277508" y="4369592"/>
            <a:ext cx="0" cy="25003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63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BCDCB-5DA1-4579-9D4D-AA8EB7895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6745A4-73BB-4413-BF35-28C9DBF4EA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5" y="1690688"/>
            <a:ext cx="9314689" cy="3657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AAF735-D1EA-43DC-9A95-FBC47E7D86CC}"/>
              </a:ext>
            </a:extLst>
          </p:cNvPr>
          <p:cNvSpPr txBox="1"/>
          <p:nvPr/>
        </p:nvSpPr>
        <p:spPr>
          <a:xfrm>
            <a:off x="1648335" y="5348288"/>
            <a:ext cx="323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 extraction and matching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C7A8A9-28D9-4649-AB47-0C72C950D041}"/>
              </a:ext>
            </a:extLst>
          </p:cNvPr>
          <p:cNvSpPr txBox="1"/>
          <p:nvPr/>
        </p:nvSpPr>
        <p:spPr>
          <a:xfrm>
            <a:off x="5112788" y="5348288"/>
            <a:ext cx="284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Before feature-based morph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76CF6-A5BD-41F8-BF4D-84F79A49CCED}"/>
              </a:ext>
            </a:extLst>
          </p:cNvPr>
          <p:cNvSpPr txBox="1"/>
          <p:nvPr/>
        </p:nvSpPr>
        <p:spPr>
          <a:xfrm>
            <a:off x="7996336" y="5348288"/>
            <a:ext cx="2757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After feature-based morph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E267CE-1DF8-49AA-B95C-77AB3001F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02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C2E9-1DF3-4DB7-933F-B159BD2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F2130-21F5-4379-9C99-78E9C38A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34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62D635-4F67-4328-B46B-59082C6C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71" y="513363"/>
            <a:ext cx="3200400" cy="58312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D320DF-30C4-47CE-A04C-C2DC9A070378}"/>
              </a:ext>
            </a:extLst>
          </p:cNvPr>
          <p:cNvSpPr/>
          <p:nvPr/>
        </p:nvSpPr>
        <p:spPr>
          <a:xfrm>
            <a:off x="7644970" y="365126"/>
            <a:ext cx="3200401" cy="1510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08FBE5-514B-4643-AAE5-D552146CD3E4}"/>
              </a:ext>
            </a:extLst>
          </p:cNvPr>
          <p:cNvSpPr/>
          <p:nvPr/>
        </p:nvSpPr>
        <p:spPr>
          <a:xfrm>
            <a:off x="7644969" y="4982545"/>
            <a:ext cx="3200401" cy="1510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9F0A4F-5017-4F99-9DB6-63E03D208CF6}"/>
              </a:ext>
            </a:extLst>
          </p:cNvPr>
          <p:cNvCxnSpPr>
            <a:cxnSpLocks/>
          </p:cNvCxnSpPr>
          <p:nvPr/>
        </p:nvCxnSpPr>
        <p:spPr>
          <a:xfrm>
            <a:off x="10277508" y="2265361"/>
            <a:ext cx="0" cy="49629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368F31-A224-435C-981E-092B0B3704C5}"/>
              </a:ext>
            </a:extLst>
          </p:cNvPr>
          <p:cNvCxnSpPr>
            <a:cxnSpLocks/>
          </p:cNvCxnSpPr>
          <p:nvPr/>
        </p:nvCxnSpPr>
        <p:spPr>
          <a:xfrm>
            <a:off x="9616279" y="3181040"/>
            <a:ext cx="229396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810EDD-2137-4155-97BE-FC09BCBF9FD6}"/>
              </a:ext>
            </a:extLst>
          </p:cNvPr>
          <p:cNvSpPr/>
          <p:nvPr/>
        </p:nvSpPr>
        <p:spPr>
          <a:xfrm>
            <a:off x="9823450" y="2741016"/>
            <a:ext cx="917575" cy="907060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BF7EB4C-2008-4413-9D96-B172060D0BDF}"/>
              </a:ext>
            </a:extLst>
          </p:cNvPr>
          <p:cNvCxnSpPr>
            <a:cxnSpLocks/>
          </p:cNvCxnSpPr>
          <p:nvPr/>
        </p:nvCxnSpPr>
        <p:spPr>
          <a:xfrm>
            <a:off x="10277508" y="3618704"/>
            <a:ext cx="0" cy="149229"/>
          </a:xfrm>
          <a:prstGeom prst="straightConnector1">
            <a:avLst/>
          </a:prstGeom>
          <a:ln w="73025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CAFEDC9-F4A3-4294-A96C-C340E36872E3}"/>
              </a:ext>
            </a:extLst>
          </p:cNvPr>
          <p:cNvSpPr/>
          <p:nvPr/>
        </p:nvSpPr>
        <p:spPr>
          <a:xfrm>
            <a:off x="9818720" y="3746504"/>
            <a:ext cx="917575" cy="64989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95774D0-329B-4949-99B8-29939774C29D}"/>
              </a:ext>
            </a:extLst>
          </p:cNvPr>
          <p:cNvCxnSpPr>
            <a:cxnSpLocks/>
          </p:cNvCxnSpPr>
          <p:nvPr/>
        </p:nvCxnSpPr>
        <p:spPr>
          <a:xfrm>
            <a:off x="10277508" y="4369592"/>
            <a:ext cx="0" cy="25003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170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C2E9-1DF3-4DB7-933F-B159BD2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F2130-21F5-4379-9C99-78E9C38A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35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62D635-4F67-4328-B46B-59082C6C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71" y="513363"/>
            <a:ext cx="3200400" cy="58312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D320DF-30C4-47CE-A04C-C2DC9A070378}"/>
              </a:ext>
            </a:extLst>
          </p:cNvPr>
          <p:cNvSpPr/>
          <p:nvPr/>
        </p:nvSpPr>
        <p:spPr>
          <a:xfrm>
            <a:off x="7644970" y="365126"/>
            <a:ext cx="3200401" cy="1510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B08FBE5-514B-4643-AAE5-D552146CD3E4}"/>
              </a:ext>
            </a:extLst>
          </p:cNvPr>
          <p:cNvSpPr/>
          <p:nvPr/>
        </p:nvSpPr>
        <p:spPr>
          <a:xfrm>
            <a:off x="7644969" y="4982545"/>
            <a:ext cx="3200401" cy="15103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21">
            <a:extLst>
              <a:ext uri="{FF2B5EF4-FFF2-40B4-BE49-F238E27FC236}">
                <a16:creationId xmlns:a16="http://schemas.microsoft.com/office/drawing/2014/main" id="{BCAFEDC9-F4A3-4294-A96C-C340E36872E3}"/>
              </a:ext>
            </a:extLst>
          </p:cNvPr>
          <p:cNvSpPr/>
          <p:nvPr/>
        </p:nvSpPr>
        <p:spPr>
          <a:xfrm>
            <a:off x="7673730" y="4601150"/>
            <a:ext cx="3137296" cy="339032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95774D0-329B-4949-99B8-29939774C29D}"/>
              </a:ext>
            </a:extLst>
          </p:cNvPr>
          <p:cNvCxnSpPr>
            <a:cxnSpLocks/>
          </p:cNvCxnSpPr>
          <p:nvPr/>
        </p:nvCxnSpPr>
        <p:spPr>
          <a:xfrm flipV="1">
            <a:off x="8094425" y="4310548"/>
            <a:ext cx="0" cy="29060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7356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C2E9-1DF3-4DB7-933F-B159BD263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6F2130-21F5-4379-9C99-78E9C38A1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36</a:t>
            </a:fld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D62D635-4F67-4328-B46B-59082C6C46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71" y="513363"/>
            <a:ext cx="3200400" cy="583127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2F3735-862D-4225-A74A-63A5339A90C7}"/>
              </a:ext>
            </a:extLst>
          </p:cNvPr>
          <p:cNvSpPr/>
          <p:nvPr/>
        </p:nvSpPr>
        <p:spPr>
          <a:xfrm>
            <a:off x="7644969" y="513363"/>
            <a:ext cx="3200401" cy="40586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0883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34B7911-A8B0-4121-83BE-B00CD7996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18" y="2054780"/>
            <a:ext cx="3657600" cy="2743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831C2D-68BA-41BB-A688-44878B4D7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BBECE-B57D-447A-A613-487D061AD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045" y="2054780"/>
            <a:ext cx="36576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785ABC-1A45-4DEF-B5B5-5DA9D836A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393" y="2057400"/>
            <a:ext cx="3657600" cy="274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0ED35E-1A8B-424A-B90E-0B6C208A4E09}"/>
              </a:ext>
            </a:extLst>
          </p:cNvPr>
          <p:cNvSpPr txBox="1"/>
          <p:nvPr/>
        </p:nvSpPr>
        <p:spPr>
          <a:xfrm>
            <a:off x="811208" y="4800600"/>
            <a:ext cx="2741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occluder</a:t>
            </a:r>
            <a:r>
              <a:rPr lang="en-US" dirty="0"/>
              <a:t> is transparent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FA0E7-AC60-4C07-AA48-29B097090DF4}"/>
              </a:ext>
            </a:extLst>
          </p:cNvPr>
          <p:cNvSpPr txBox="1"/>
          <p:nvPr/>
        </p:nvSpPr>
        <p:spPr>
          <a:xfrm>
            <a:off x="4274421" y="4800600"/>
            <a:ext cx="3509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The </a:t>
            </a:r>
            <a:r>
              <a:rPr lang="en-US" dirty="0" err="1"/>
              <a:t>occluder</a:t>
            </a:r>
            <a:r>
              <a:rPr lang="en-US" dirty="0"/>
              <a:t> is shown as silhouette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CC314-A2E6-4B7B-A587-DCAD99E44629}"/>
              </a:ext>
            </a:extLst>
          </p:cNvPr>
          <p:cNvSpPr txBox="1"/>
          <p:nvPr/>
        </p:nvSpPr>
        <p:spPr>
          <a:xfrm>
            <a:off x="8053446" y="4797980"/>
            <a:ext cx="3913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Free-viewpoint video:</a:t>
            </a:r>
          </a:p>
          <a:p>
            <a:pPr algn="ctr"/>
            <a:r>
              <a:rPr lang="en-US" dirty="0"/>
              <a:t>The camera is shifted to avoid occlusion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CB2D8A-CCCF-42AF-9450-548A92C4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535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results">
            <a:hlinkClick r:id="" action="ppaction://media"/>
            <a:extLst>
              <a:ext uri="{FF2B5EF4-FFF2-40B4-BE49-F238E27FC236}">
                <a16:creationId xmlns:a16="http://schemas.microsoft.com/office/drawing/2014/main" id="{8133E06D-A30A-4363-A01F-00849D2701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1966119"/>
            <a:ext cx="7315200" cy="41148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626667-5DD0-4E32-B92A-81B5789D4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1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FF88-C959-4964-959C-EFB58CFC8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C7785-D1D8-420E-9001-7FA7B07F4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C217CB-8C31-4E95-9FF4-4256773D3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0619"/>
            <a:ext cx="5718518" cy="205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63D0B9-40F0-474A-8D79-020305A3E403}"/>
              </a:ext>
            </a:extLst>
          </p:cNvPr>
          <p:cNvSpPr txBox="1"/>
          <p:nvPr/>
        </p:nvSpPr>
        <p:spPr>
          <a:xfrm>
            <a:off x="838200" y="2301287"/>
            <a:ext cx="416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Frame rates achieved by our method [fps].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442D35-E20B-427C-8CE6-0E3B01B3D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13" y="4030099"/>
            <a:ext cx="11430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A62DC0-4D46-4E74-8B54-2B20A9284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050" y="1957345"/>
            <a:ext cx="114300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2D6967-2E95-41CD-8F04-B6D64D6113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1915" y="1957345"/>
            <a:ext cx="1144068" cy="1371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E207CD-F223-43A7-BB95-C3E32ACF9C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848" y="1957345"/>
            <a:ext cx="1143000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65B8F0-3E9C-4F88-87A5-3589DE9A2E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713" y="1957345"/>
            <a:ext cx="1143000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6B5444-6B38-4F7B-85DB-10D35A9416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516" y="4030099"/>
            <a:ext cx="1144068" cy="1371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DCE8ED0-270F-485C-8082-8C9E0DDF5B6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2627" y="4027906"/>
            <a:ext cx="1143000" cy="1371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C209411-8C5A-4EA5-84C2-2A04FADC6B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670" y="4027906"/>
            <a:ext cx="1143000" cy="1371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1DD96C-CAD5-4B78-9E33-B855FBB03441}"/>
              </a:ext>
            </a:extLst>
          </p:cNvPr>
          <p:cNvSpPr txBox="1"/>
          <p:nvPr/>
        </p:nvSpPr>
        <p:spPr>
          <a:xfrm>
            <a:off x="7225692" y="33299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68EC03-9965-4675-B316-9A60DECBEB76}"/>
              </a:ext>
            </a:extLst>
          </p:cNvPr>
          <p:cNvSpPr txBox="1"/>
          <p:nvPr/>
        </p:nvSpPr>
        <p:spPr>
          <a:xfrm>
            <a:off x="8519099" y="332998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957DF46-A994-4DE5-8808-4913D47E13D9}"/>
              </a:ext>
            </a:extLst>
          </p:cNvPr>
          <p:cNvSpPr txBox="1"/>
          <p:nvPr/>
        </p:nvSpPr>
        <p:spPr>
          <a:xfrm>
            <a:off x="9804312" y="332998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753A30-9CB6-4AAD-864A-5042F9DCEC45}"/>
              </a:ext>
            </a:extLst>
          </p:cNvPr>
          <p:cNvSpPr txBox="1"/>
          <p:nvPr/>
        </p:nvSpPr>
        <p:spPr>
          <a:xfrm>
            <a:off x="11088546" y="3329987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CF9FAF-B12F-4DA9-B5A3-8FD39FA2FD60}"/>
              </a:ext>
            </a:extLst>
          </p:cNvPr>
          <p:cNvSpPr txBox="1"/>
          <p:nvPr/>
        </p:nvSpPr>
        <p:spPr>
          <a:xfrm>
            <a:off x="7236112" y="5399506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F1E2E0-72D3-4DF5-B3D8-FFD371BBFFF9}"/>
              </a:ext>
            </a:extLst>
          </p:cNvPr>
          <p:cNvSpPr txBox="1"/>
          <p:nvPr/>
        </p:nvSpPr>
        <p:spPr>
          <a:xfrm>
            <a:off x="8528717" y="5399506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E12C03-DEA1-4ABD-BA06-B34A654D8173}"/>
              </a:ext>
            </a:extLst>
          </p:cNvPr>
          <p:cNvSpPr txBox="1"/>
          <p:nvPr/>
        </p:nvSpPr>
        <p:spPr>
          <a:xfrm>
            <a:off x="9797900" y="5399506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1232F6-25A1-49EE-A45B-B703FA9293B3}"/>
              </a:ext>
            </a:extLst>
          </p:cNvPr>
          <p:cNvSpPr txBox="1"/>
          <p:nvPr/>
        </p:nvSpPr>
        <p:spPr>
          <a:xfrm>
            <a:off x="11088546" y="5399506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236300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dirty="0"/>
              <a:t>Manage occlusion in real world video acquisition</a:t>
            </a:r>
          </a:p>
          <a:p>
            <a:pPr lvl="1"/>
            <a:r>
              <a:rPr lang="en-US" dirty="0"/>
              <a:t>Diminished reality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ACD1B-84E3-4146-A8F7-53FA5540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B8F5A-2348-45B5-9BC8-0652A64845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14" y="2703638"/>
            <a:ext cx="4565481" cy="3424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D7DE8-ED1F-46F7-A6B5-9EE6429E9D19}"/>
              </a:ext>
            </a:extLst>
          </p:cNvPr>
          <p:cNvSpPr txBox="1"/>
          <p:nvPr/>
        </p:nvSpPr>
        <p:spPr>
          <a:xfrm>
            <a:off x="6807806" y="6143077"/>
            <a:ext cx="20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White Christmas, Black Mirror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38087322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prior work</a:t>
            </a:r>
            <a:r>
              <a:rPr lang="en-US" baseline="30000" dirty="0"/>
              <a:t>*</a:t>
            </a:r>
          </a:p>
        </p:txBody>
      </p:sp>
      <p:pic>
        <p:nvPicPr>
          <p:cNvPr id="4" name="newson">
            <a:hlinkClick r:id="" action="ppaction://media"/>
            <a:extLst>
              <a:ext uri="{FF2B5EF4-FFF2-40B4-BE49-F238E27FC236}">
                <a16:creationId xmlns:a16="http://schemas.microsoft.com/office/drawing/2014/main" id="{FC951B59-23C4-41E0-8D5E-72B4713144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38400" y="1895882"/>
            <a:ext cx="731520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2ED499-143B-4F09-A708-F71595DB9B8A}"/>
              </a:ext>
            </a:extLst>
          </p:cNvPr>
          <p:cNvSpPr txBox="1"/>
          <p:nvPr/>
        </p:nvSpPr>
        <p:spPr>
          <a:xfrm>
            <a:off x="1219200" y="6215876"/>
            <a:ext cx="975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* “Video Inpainting of Complex Scenes,” A. Newson, A. </a:t>
            </a:r>
            <a:r>
              <a:rPr lang="en-US" sz="1200" dirty="0" err="1"/>
              <a:t>Almansa</a:t>
            </a:r>
            <a:r>
              <a:rPr lang="en-US" sz="1200" dirty="0"/>
              <a:t>, M. </a:t>
            </a:r>
            <a:r>
              <a:rPr lang="en-US" sz="1200" dirty="0" err="1"/>
              <a:t>Fradet</a:t>
            </a:r>
            <a:r>
              <a:rPr lang="en-US" sz="1200" dirty="0"/>
              <a:t>, Y. </a:t>
            </a:r>
            <a:r>
              <a:rPr lang="en-US" sz="1200" dirty="0" err="1"/>
              <a:t>Gousseau</a:t>
            </a:r>
            <a:r>
              <a:rPr lang="en-US" sz="1200" dirty="0"/>
              <a:t>, and P. Pérez, </a:t>
            </a:r>
            <a:r>
              <a:rPr lang="en-US" sz="1200" i="1" dirty="0"/>
              <a:t>SIAM Journal on Imaging Sciences,</a:t>
            </a:r>
            <a:r>
              <a:rPr lang="en-US" sz="1200" dirty="0"/>
              <a:t> 7(4), 2014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3B140E-879B-4772-B50C-46BE67F1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93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37FC-936E-46F8-B2B4-CC692D9A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B98A-CDDA-45B3-8B23-0488F416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5008880"/>
          </a:xfrm>
        </p:spPr>
        <p:txBody>
          <a:bodyPr>
            <a:normAutofit/>
          </a:bodyPr>
          <a:lstStyle/>
          <a:p>
            <a:r>
              <a:rPr lang="en-US" dirty="0"/>
              <a:t>Compare output against ground truth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DD2FB-AB7E-4485-AF05-B7B0E5C7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4541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37FC-936E-46F8-B2B4-CC692D9A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B98A-CDDA-45B3-8B23-0488F416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5008880"/>
          </a:xfrm>
        </p:spPr>
        <p:txBody>
          <a:bodyPr>
            <a:normAutofit/>
          </a:bodyPr>
          <a:lstStyle/>
          <a:p>
            <a:r>
              <a:rPr lang="en-US" dirty="0"/>
              <a:t>Compare output against ground truth</a:t>
            </a:r>
          </a:p>
          <a:p>
            <a:pPr lvl="1"/>
            <a:endParaRPr lang="en-US" dirty="0"/>
          </a:p>
          <a:p>
            <a:r>
              <a:rPr lang="en-US" dirty="0"/>
              <a:t>Conventional image difference metrics not useful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DD2FB-AB7E-4485-AF05-B7B0E5C7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5_293_sil_cro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723" y="3197492"/>
            <a:ext cx="1885950" cy="2514600"/>
          </a:xfrm>
          <a:prstGeom prst="rect">
            <a:avLst/>
          </a:prstGeom>
        </p:spPr>
      </p:pic>
      <p:pic>
        <p:nvPicPr>
          <p:cNvPr id="6" name="Picture 5" descr="5_293d_sil_crop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32" y="3197492"/>
            <a:ext cx="1885950" cy="2514600"/>
          </a:xfrm>
          <a:prstGeom prst="rect">
            <a:avLst/>
          </a:prstGeom>
        </p:spPr>
      </p:pic>
      <p:pic>
        <p:nvPicPr>
          <p:cNvPr id="7" name="Picture 6" descr="5_293a_sil_cro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877" y="3197492"/>
            <a:ext cx="1885950" cy="2514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00670" y="572956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17646" y="5734294"/>
            <a:ext cx="138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ground truth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57745" y="575398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overlay</a:t>
            </a:r>
          </a:p>
        </p:txBody>
      </p:sp>
    </p:spTree>
    <p:extLst>
      <p:ext uri="{BB962C8B-B14F-4D97-AF65-F5344CB8AC3E}">
        <p14:creationId xmlns:p14="http://schemas.microsoft.com/office/powerpoint/2010/main" val="1302255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937FC-936E-46F8-B2B4-CC692D9A2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0B98A-CDDA-45B3-8B23-0488F416CA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160"/>
            <a:ext cx="10515600" cy="5008880"/>
          </a:xfrm>
        </p:spPr>
        <p:txBody>
          <a:bodyPr>
            <a:normAutofit/>
          </a:bodyPr>
          <a:lstStyle/>
          <a:p>
            <a:r>
              <a:rPr lang="en-US" dirty="0"/>
              <a:t>Use CNN-based image features</a:t>
            </a:r>
          </a:p>
          <a:p>
            <a:pPr lvl="1"/>
            <a:r>
              <a:rPr lang="en-US" sz="1800" dirty="0"/>
              <a:t>The Unreasonable Effectiveness of Deep Features as a Perceptual Metric [Zhang et al. 2018]</a:t>
            </a:r>
          </a:p>
          <a:p>
            <a:pPr lvl="1"/>
            <a:r>
              <a:rPr lang="en-US" sz="1800" dirty="0"/>
              <a:t>Convolutional layers from </a:t>
            </a:r>
            <a:r>
              <a:rPr lang="en-US" sz="1800" dirty="0" err="1"/>
              <a:t>AlexNet</a:t>
            </a:r>
            <a:r>
              <a:rPr lang="en-US" sz="1800" dirty="0"/>
              <a:t> [</a:t>
            </a:r>
            <a:r>
              <a:rPr lang="en-US" sz="1800" dirty="0" err="1"/>
              <a:t>Krizhevsky</a:t>
            </a:r>
            <a:r>
              <a:rPr lang="en-US" sz="1800" dirty="0"/>
              <a:t> et al. 2012]</a:t>
            </a:r>
          </a:p>
          <a:p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ours</a:t>
            </a:r>
          </a:p>
          <a:p>
            <a:pPr lvl="1"/>
            <a:r>
              <a:rPr lang="en-US" dirty="0"/>
              <a:t>0.010±0.007</a:t>
            </a:r>
          </a:p>
          <a:p>
            <a:r>
              <a:rPr lang="en-US" dirty="0">
                <a:solidFill>
                  <a:schemeClr val="accent2"/>
                </a:solidFill>
              </a:rPr>
              <a:t>prior work</a:t>
            </a:r>
          </a:p>
          <a:p>
            <a:pPr lvl="1"/>
            <a:r>
              <a:rPr lang="en-US" dirty="0"/>
              <a:t>0.021±0.007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DD2FB-AB7E-4485-AF05-B7B0E5C7E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43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401778-A270-4EFF-B369-A8A156D658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171" y="3174405"/>
            <a:ext cx="5750652" cy="3429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73857" y="2756267"/>
            <a:ext cx="617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cosine distance from ground truth</a:t>
            </a:r>
          </a:p>
        </p:txBody>
      </p:sp>
    </p:spTree>
    <p:extLst>
      <p:ext uri="{BB962C8B-B14F-4D97-AF65-F5344CB8AC3E}">
        <p14:creationId xmlns:p14="http://schemas.microsoft.com/office/powerpoint/2010/main" val="41794413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algorithm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 err="1"/>
              <a:t>Inpaints</a:t>
            </a:r>
            <a:r>
              <a:rPr lang="en-US" dirty="0"/>
              <a:t> videos at 30 fps</a:t>
            </a:r>
          </a:p>
          <a:p>
            <a:pPr lvl="1"/>
            <a:r>
              <a:rPr lang="en-US" dirty="0"/>
              <a:t>1 new frame at a time - no peaking into future</a:t>
            </a:r>
          </a:p>
          <a:p>
            <a:pPr lvl="1"/>
            <a:r>
              <a:rPr lang="en-US" dirty="0"/>
              <a:t>Makes more reasonable assumptions</a:t>
            </a:r>
          </a:p>
          <a:p>
            <a:pPr lvl="2"/>
            <a:r>
              <a:rPr lang="en-US" dirty="0"/>
              <a:t>static, planar, spatially self-similar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D7A9E-0732-411B-9DEB-CF1FDBBA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784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algorithm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 err="1"/>
              <a:t>Inpaints</a:t>
            </a:r>
            <a:r>
              <a:rPr lang="en-US" dirty="0"/>
              <a:t> videos at 30 fps</a:t>
            </a:r>
          </a:p>
          <a:p>
            <a:pPr lvl="1"/>
            <a:r>
              <a:rPr lang="en-US" dirty="0"/>
              <a:t>1 new frame at a time - no peaking into future</a:t>
            </a:r>
          </a:p>
          <a:p>
            <a:pPr lvl="1"/>
            <a:r>
              <a:rPr lang="en-US" dirty="0"/>
              <a:t>Makes more reasonable assumptions</a:t>
            </a:r>
          </a:p>
          <a:p>
            <a:pPr lvl="2"/>
            <a:r>
              <a:rPr lang="en-US" strike="sngStrike" dirty="0"/>
              <a:t>static, planar, spatially self-similar</a:t>
            </a:r>
          </a:p>
          <a:p>
            <a:pPr lvl="2"/>
            <a:r>
              <a:rPr lang="en-US" dirty="0"/>
              <a:t>temporally self-similar, doesn’t blow up or teleport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D7A9E-0732-411B-9DEB-CF1FDBBA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8295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algorithm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 err="1"/>
              <a:t>Inpaints</a:t>
            </a:r>
            <a:r>
              <a:rPr lang="en-US" dirty="0"/>
              <a:t> videos at 30 fps</a:t>
            </a:r>
          </a:p>
          <a:p>
            <a:pPr lvl="1"/>
            <a:r>
              <a:rPr lang="en-US" dirty="0"/>
              <a:t>1 new frame at a time - no peaking into future</a:t>
            </a:r>
          </a:p>
          <a:p>
            <a:pPr lvl="1"/>
            <a:r>
              <a:rPr lang="en-US" dirty="0"/>
              <a:t>Makes more reasonable assumptions</a:t>
            </a:r>
          </a:p>
          <a:p>
            <a:pPr lvl="2"/>
            <a:r>
              <a:rPr lang="en-US" strike="sngStrike" dirty="0"/>
              <a:t>static, planar, spatially self-similar</a:t>
            </a:r>
          </a:p>
          <a:p>
            <a:pPr lvl="2"/>
            <a:r>
              <a:rPr lang="en-US" dirty="0"/>
              <a:t>temporally self-similar, doesn’t blow up or teleport</a:t>
            </a:r>
          </a:p>
          <a:p>
            <a:r>
              <a:rPr lang="en-US" dirty="0"/>
              <a:t>Leverage depth information</a:t>
            </a:r>
          </a:p>
          <a:p>
            <a:pPr lvl="1"/>
            <a:r>
              <a:rPr lang="en-US" dirty="0"/>
              <a:t>Segmentation</a:t>
            </a:r>
          </a:p>
          <a:p>
            <a:pPr lvl="1"/>
            <a:r>
              <a:rPr lang="en-US" dirty="0"/>
              <a:t>Impostor matching</a:t>
            </a:r>
          </a:p>
          <a:p>
            <a:pPr lvl="1"/>
            <a:r>
              <a:rPr lang="en-US" dirty="0"/>
              <a:t>Reconstruct approx. 3D scene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BD7A9E-0732-411B-9DEB-CF1FDBBA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45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thank you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2810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A5B3608-6D0E-4CBB-94A0-D1B7020E2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i="1" dirty="0"/>
          </a:p>
          <a:p>
            <a:pPr marL="0" indent="0">
              <a:buNone/>
            </a:pPr>
            <a:r>
              <a:rPr lang="en-US" sz="2000" i="1" dirty="0"/>
              <a:t>N</a:t>
            </a:r>
            <a:r>
              <a:rPr lang="en-US" sz="2000" i="1" baseline="-25000" dirty="0"/>
              <a:t>p</a:t>
            </a:r>
            <a:r>
              <a:rPr lang="en-US" sz="2000" dirty="0"/>
              <a:t>: patch size</a:t>
            </a:r>
          </a:p>
          <a:p>
            <a:pPr marL="0" indent="0">
              <a:buNone/>
            </a:pPr>
            <a:r>
              <a:rPr lang="en-US" sz="2000" i="1" dirty="0"/>
              <a:t>H</a:t>
            </a:r>
            <a:r>
              <a:rPr lang="en-US" sz="2000" dirty="0"/>
              <a:t>: hole size</a:t>
            </a:r>
          </a:p>
          <a:p>
            <a:pPr marL="0" indent="0">
              <a:buNone/>
            </a:pPr>
            <a:r>
              <a:rPr lang="en-US" sz="2000" i="1" dirty="0"/>
              <a:t>n</a:t>
            </a:r>
            <a:r>
              <a:rPr lang="en-US" sz="2000" dirty="0"/>
              <a:t>: number of source patch candidates</a:t>
            </a:r>
          </a:p>
          <a:p>
            <a:pPr marL="0" indent="0">
              <a:buNone/>
            </a:pPr>
            <a:r>
              <a:rPr lang="en-US" sz="2000" i="1" dirty="0"/>
              <a:t>w</a:t>
            </a:r>
            <a:r>
              <a:rPr lang="en-US" sz="2000" dirty="0"/>
              <a:t>: search window width</a:t>
            </a:r>
          </a:p>
          <a:p>
            <a:pPr marL="0" indent="0">
              <a:buNone/>
            </a:pPr>
            <a:r>
              <a:rPr lang="en-US" sz="2000" i="1" dirty="0"/>
              <a:t>k</a:t>
            </a:r>
            <a:r>
              <a:rPr lang="en-US" sz="2000" i="1" baseline="-25000" dirty="0"/>
              <a:t>l</a:t>
            </a:r>
            <a:r>
              <a:rPr lang="en-US" sz="2000" dirty="0"/>
              <a:t>: optimization iterations</a:t>
            </a:r>
          </a:p>
          <a:p>
            <a:pPr marL="0" indent="0">
              <a:buNone/>
            </a:pPr>
            <a:r>
              <a:rPr lang="en-US" sz="2000" i="1" dirty="0" err="1"/>
              <a:t>k</a:t>
            </a:r>
            <a:r>
              <a:rPr lang="en-US" sz="2000" i="1" baseline="-25000" dirty="0" err="1"/>
              <a:t>e</a:t>
            </a:r>
            <a:r>
              <a:rPr lang="en-US" sz="2000" dirty="0"/>
              <a:t>: feature extraction constant factor</a:t>
            </a:r>
          </a:p>
          <a:p>
            <a:pPr marL="0" indent="0">
              <a:buNone/>
            </a:pPr>
            <a:r>
              <a:rPr lang="en-US" sz="2000" i="1" dirty="0"/>
              <a:t>k</a:t>
            </a:r>
            <a:r>
              <a:rPr lang="en-US" sz="2000" i="1" baseline="-25000" dirty="0"/>
              <a:t>m</a:t>
            </a:r>
            <a:r>
              <a:rPr lang="en-US" sz="2000" dirty="0"/>
              <a:t>: feature matching constant factor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56A77B-A59C-438D-8B17-5B0D9594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BD12C-E210-4E00-9F9C-8C90287ED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755" y="2513841"/>
            <a:ext cx="6389914" cy="1830317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5AA3C3-4656-40EF-9579-0A2828B30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59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dirty="0"/>
              <a:t>Manage occlusion in real world video acquisition</a:t>
            </a:r>
          </a:p>
          <a:p>
            <a:pPr lvl="1"/>
            <a:r>
              <a:rPr lang="en-US" dirty="0"/>
              <a:t>Diminished reality</a:t>
            </a:r>
          </a:p>
          <a:p>
            <a:pPr lvl="1"/>
            <a:r>
              <a:rPr lang="en-US" dirty="0"/>
              <a:t>Surveillance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ACD1B-84E3-4146-A8F7-53FA5540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B8F5A-2348-45B5-9BC8-0652A64845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14" y="2703638"/>
            <a:ext cx="4565481" cy="3424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D7DE8-ED1F-46F7-A6B5-9EE6429E9D19}"/>
              </a:ext>
            </a:extLst>
          </p:cNvPr>
          <p:cNvSpPr txBox="1"/>
          <p:nvPr/>
        </p:nvSpPr>
        <p:spPr>
          <a:xfrm>
            <a:off x="6807806" y="6143077"/>
            <a:ext cx="20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White Christmas, Black Mirror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322682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13B9191-555B-4D89-82CF-F1486A14DBFD}"/>
              </a:ext>
            </a:extLst>
          </p:cNvPr>
          <p:cNvSpPr/>
          <p:nvPr/>
        </p:nvSpPr>
        <p:spPr>
          <a:xfrm>
            <a:off x="4060827" y="5749928"/>
            <a:ext cx="77381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[</a:t>
            </a:r>
            <a:r>
              <a:rPr lang="en-US" sz="1200" dirty="0" err="1"/>
              <a:t>Newson</a:t>
            </a:r>
            <a:r>
              <a:rPr lang="en-US" sz="1200" dirty="0"/>
              <a:t> et al. 2014]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C99B42-544B-4FF8-A44C-20F142A3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249CA-6722-4021-8064-C0CDF505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Patch-based video inpainting</a:t>
            </a:r>
          </a:p>
          <a:p>
            <a:pPr lvl="1"/>
            <a:r>
              <a:rPr lang="en-US" dirty="0"/>
              <a:t>General solution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E8EBF-C23C-46C1-A94E-C31B5F65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2FA7B-8531-4714-BC33-CB518E928C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06" t="8" r="24994" b="20412"/>
          <a:stretch/>
        </p:blipFill>
        <p:spPr>
          <a:xfrm>
            <a:off x="1984822" y="3563613"/>
            <a:ext cx="2971619" cy="2069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C63323-B80E-4B17-B6CF-827A3606A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913" y="1555417"/>
            <a:ext cx="2432304" cy="1496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CA1179-C5B6-4DF1-B6B8-8B5914680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711" y="1555417"/>
            <a:ext cx="2432304" cy="149680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E0BA2BF-261E-4585-ACA8-521E00194616}"/>
              </a:ext>
            </a:extLst>
          </p:cNvPr>
          <p:cNvSpPr/>
          <p:nvPr/>
        </p:nvSpPr>
        <p:spPr>
          <a:xfrm>
            <a:off x="4060827" y="3052219"/>
            <a:ext cx="77381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[Granados et al. 2012]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8958F1-B74C-4B27-8B77-0FCC430280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4913" y="3925700"/>
            <a:ext cx="2432304" cy="18242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7FA8FF-8C3D-48CD-87E4-70D7ED20A2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6711" y="3925700"/>
            <a:ext cx="2432304" cy="182422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CA0AF0-B70A-44CA-9C8A-F146D9C69C8B}"/>
              </a:ext>
            </a:extLst>
          </p:cNvPr>
          <p:cNvCxnSpPr/>
          <p:nvPr/>
        </p:nvCxnSpPr>
        <p:spPr>
          <a:xfrm>
            <a:off x="1121285" y="5837579"/>
            <a:ext cx="802433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FB1053-D8D4-45C2-9D41-93C5A7B37A46}"/>
              </a:ext>
            </a:extLst>
          </p:cNvPr>
          <p:cNvCxnSpPr/>
          <p:nvPr/>
        </p:nvCxnSpPr>
        <p:spPr>
          <a:xfrm flipV="1">
            <a:off x="1121285" y="5063040"/>
            <a:ext cx="0" cy="77453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1A2E38-C4CB-4A71-A538-E2907E4C0968}"/>
              </a:ext>
            </a:extLst>
          </p:cNvPr>
          <p:cNvCxnSpPr/>
          <p:nvPr/>
        </p:nvCxnSpPr>
        <p:spPr>
          <a:xfrm flipV="1">
            <a:off x="1121285" y="5428686"/>
            <a:ext cx="418322" cy="408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5F49A2D-2628-48A9-9B5B-743C9997191E}"/>
              </a:ext>
            </a:extLst>
          </p:cNvPr>
          <p:cNvSpPr txBox="1"/>
          <p:nvPr/>
        </p:nvSpPr>
        <p:spPr>
          <a:xfrm>
            <a:off x="1620188" y="5807631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36B929-8DB7-4F6F-AB7C-A3D35AF65EBE}"/>
              </a:ext>
            </a:extLst>
          </p:cNvPr>
          <p:cNvSpPr txBox="1"/>
          <p:nvPr/>
        </p:nvSpPr>
        <p:spPr>
          <a:xfrm>
            <a:off x="838200" y="5059354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13628C-CC39-40C1-805B-3104A4493131}"/>
              </a:ext>
            </a:extLst>
          </p:cNvPr>
          <p:cNvSpPr txBox="1"/>
          <p:nvPr/>
        </p:nvSpPr>
        <p:spPr>
          <a:xfrm>
            <a:off x="1500604" y="5333408"/>
            <a:ext cx="261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100055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B42-544B-4FF8-A44C-20F142A3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249CA-6722-4021-8064-C0CDF505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solutions with assumptions</a:t>
            </a:r>
          </a:p>
          <a:p>
            <a:pPr lvl="1"/>
            <a:r>
              <a:rPr lang="en-US" dirty="0"/>
              <a:t>Foreground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Planar</a:t>
            </a:r>
          </a:p>
          <a:p>
            <a:pPr lvl="1"/>
            <a:r>
              <a:rPr lang="en-US" dirty="0"/>
              <a:t>Background</a:t>
            </a:r>
          </a:p>
          <a:p>
            <a:pPr lvl="2"/>
            <a:r>
              <a:rPr lang="en-US" dirty="0"/>
              <a:t>Static</a:t>
            </a:r>
          </a:p>
          <a:p>
            <a:pPr lvl="2"/>
            <a:r>
              <a:rPr lang="en-US" dirty="0"/>
              <a:t>Planar</a:t>
            </a:r>
          </a:p>
          <a:p>
            <a:pPr lvl="2"/>
            <a:r>
              <a:rPr lang="en-US" dirty="0"/>
              <a:t>Self-similar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E8EBF-C23C-46C1-A94E-C31B5F65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59273D-3C34-4D51-AC53-6041010FE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913" y="1389418"/>
            <a:ext cx="2432538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A75771-2197-491C-85B4-5AC0AF328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6477" y="1387085"/>
            <a:ext cx="2432538" cy="182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EF83B1-A46F-4334-A845-0604F2E8A242}"/>
              </a:ext>
            </a:extLst>
          </p:cNvPr>
          <p:cNvSpPr/>
          <p:nvPr/>
        </p:nvSpPr>
        <p:spPr>
          <a:xfrm>
            <a:off x="4060827" y="3215885"/>
            <a:ext cx="77381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[Kawai et al. 2016]</a:t>
            </a:r>
          </a:p>
        </p:txBody>
      </p:sp>
      <p:pic>
        <p:nvPicPr>
          <p:cNvPr id="1026" name="Picture 2" descr="birds.png">
            <a:extLst>
              <a:ext uri="{FF2B5EF4-FFF2-40B4-BE49-F238E27FC236}">
                <a16:creationId xmlns:a16="http://schemas.microsoft.com/office/drawing/2014/main" id="{8F90261A-C9F7-4444-AF3B-8A3CF7867A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3769" y="4123761"/>
            <a:ext cx="2432304" cy="162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rds_res.png">
            <a:extLst>
              <a:ext uri="{FF2B5EF4-FFF2-40B4-BE49-F238E27FC236}">
                <a16:creationId xmlns:a16="http://schemas.microsoft.com/office/drawing/2014/main" id="{CCABD96C-EAFD-4D28-AA0D-7F2ABF09B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11" y="4123762"/>
            <a:ext cx="2432304" cy="162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FA4290E-1DA5-49AC-9BA6-E5528C2762C3}"/>
              </a:ext>
            </a:extLst>
          </p:cNvPr>
          <p:cNvSpPr/>
          <p:nvPr/>
        </p:nvSpPr>
        <p:spPr>
          <a:xfrm>
            <a:off x="4060827" y="5746564"/>
            <a:ext cx="773818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[</a:t>
            </a:r>
            <a:r>
              <a:rPr lang="en-US" sz="1200" dirty="0" err="1"/>
              <a:t>Herling</a:t>
            </a:r>
            <a:r>
              <a:rPr lang="en-US" sz="1200" dirty="0"/>
              <a:t> and </a:t>
            </a:r>
            <a:r>
              <a:rPr lang="en-US" sz="1200" dirty="0" err="1"/>
              <a:t>Broll</a:t>
            </a:r>
            <a:r>
              <a:rPr lang="en-US" sz="1200" dirty="0"/>
              <a:t> 2014]</a:t>
            </a:r>
          </a:p>
        </p:txBody>
      </p:sp>
    </p:spTree>
    <p:extLst>
      <p:ext uri="{BB962C8B-B14F-4D97-AF65-F5344CB8AC3E}">
        <p14:creationId xmlns:p14="http://schemas.microsoft.com/office/powerpoint/2010/main" val="2226349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99B42-544B-4FF8-A44C-20F142A3C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249CA-6722-4021-8064-C0CDF50597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solution</a:t>
            </a:r>
          </a:p>
          <a:p>
            <a:pPr lvl="1"/>
            <a:r>
              <a:rPr lang="en-US" dirty="0"/>
              <a:t>Static</a:t>
            </a:r>
          </a:p>
          <a:p>
            <a:pPr lvl="1"/>
            <a:r>
              <a:rPr lang="en-US" dirty="0"/>
              <a:t>Planar</a:t>
            </a:r>
          </a:p>
          <a:p>
            <a:pPr lvl="1"/>
            <a:r>
              <a:rPr lang="en-US" dirty="0"/>
              <a:t>Self-similar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E8EBF-C23C-46C1-A94E-C31B5F653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8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5249CA-6722-4021-8064-C0CDF505978A}"/>
              </a:ext>
            </a:extLst>
          </p:cNvPr>
          <p:cNvSpPr txBox="1">
            <a:spLocks/>
          </p:cNvSpPr>
          <p:nvPr/>
        </p:nvSpPr>
        <p:spPr>
          <a:xfrm>
            <a:off x="6096000" y="1825625"/>
            <a:ext cx="5054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General solution</a:t>
            </a:r>
          </a:p>
          <a:p>
            <a:pPr lvl="1"/>
            <a:r>
              <a:rPr lang="en-US" dirty="0"/>
              <a:t>Computationally expensive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891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FCA92-05DA-477A-923F-FAA83A752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7B97B-D615-4BDB-A5BF-BC2C8BB09F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/>
          </a:bodyPr>
          <a:lstStyle/>
          <a:p>
            <a:r>
              <a:rPr lang="en-US" dirty="0"/>
              <a:t>Manage occlusions in real world videos</a:t>
            </a:r>
          </a:p>
          <a:p>
            <a:pPr lvl="1"/>
            <a:r>
              <a:rPr lang="en-US" dirty="0"/>
              <a:t>Diminished reality</a:t>
            </a:r>
          </a:p>
          <a:p>
            <a:pPr lvl="1"/>
            <a:r>
              <a:rPr lang="en-US" dirty="0"/>
              <a:t>Surveillance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CACD1B-84E3-4146-A8F7-53FA55403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B94569-8F61-4EF7-B6D4-86B5623A9605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6B8F5A-2348-45B5-9BC8-0652A64845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14" y="2703638"/>
            <a:ext cx="4565481" cy="3424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7D7DE8-ED1F-46F7-A6B5-9EE6429E9D19}"/>
              </a:ext>
            </a:extLst>
          </p:cNvPr>
          <p:cNvSpPr txBox="1"/>
          <p:nvPr/>
        </p:nvSpPr>
        <p:spPr>
          <a:xfrm>
            <a:off x="6807806" y="6143077"/>
            <a:ext cx="20590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White Christmas, Black Mirror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149812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9243</TotalTime>
  <Words>862</Words>
  <Application>Microsoft Office PowerPoint</Application>
  <PresentationFormat>Widescreen</PresentationFormat>
  <Paragraphs>314</Paragraphs>
  <Slides>48</Slides>
  <Notes>34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RGBD Temporal Resampling for Real-Time Occlusion Removal</vt:lpstr>
      <vt:lpstr>Motivation</vt:lpstr>
      <vt:lpstr>Motivation</vt:lpstr>
      <vt:lpstr>Motivation</vt:lpstr>
      <vt:lpstr>Motivation</vt:lpstr>
      <vt:lpstr>Prior work</vt:lpstr>
      <vt:lpstr>Prior work</vt:lpstr>
      <vt:lpstr>Prior work</vt:lpstr>
      <vt:lpstr>Motivation</vt:lpstr>
      <vt:lpstr>Motivation</vt:lpstr>
      <vt:lpstr>Motivation</vt:lpstr>
      <vt:lpstr>Results</vt:lpstr>
      <vt:lpstr>How</vt:lpstr>
      <vt:lpstr>How</vt:lpstr>
      <vt:lpstr>How</vt:lpstr>
      <vt:lpstr>How</vt:lpstr>
      <vt:lpstr>How</vt:lpstr>
      <vt:lpstr>How</vt:lpstr>
      <vt:lpstr>System overview</vt:lpstr>
      <vt:lpstr>System overview</vt:lpstr>
      <vt:lpstr>Segmentation</vt:lpstr>
      <vt:lpstr>Segmentation</vt:lpstr>
      <vt:lpstr>Segmentation</vt:lpstr>
      <vt:lpstr>Segmentation</vt:lpstr>
      <vt:lpstr>Impostor billboard matching</vt:lpstr>
      <vt:lpstr>Impostor billboard matching</vt:lpstr>
      <vt:lpstr>Impostor billboard matching</vt:lpstr>
      <vt:lpstr>Impostor billboard matching</vt:lpstr>
      <vt:lpstr>Impostor billboard matching</vt:lpstr>
      <vt:lpstr>Impostor billboard matching</vt:lpstr>
      <vt:lpstr>Impostor billboard matching</vt:lpstr>
      <vt:lpstr>Reconstruction</vt:lpstr>
      <vt:lpstr>Reconstruction</vt:lpstr>
      <vt:lpstr>Reconstruction</vt:lpstr>
      <vt:lpstr>Reconstruction</vt:lpstr>
      <vt:lpstr>Visualization</vt:lpstr>
      <vt:lpstr>Visualization</vt:lpstr>
      <vt:lpstr>Results</vt:lpstr>
      <vt:lpstr>Performance</vt:lpstr>
      <vt:lpstr>Comparison with prior work*</vt:lpstr>
      <vt:lpstr>Quality comparison</vt:lpstr>
      <vt:lpstr>Quality comparison</vt:lpstr>
      <vt:lpstr>Quality comparison</vt:lpstr>
      <vt:lpstr>Summary</vt:lpstr>
      <vt:lpstr>Summary</vt:lpstr>
      <vt:lpstr>Summary</vt:lpstr>
      <vt:lpstr>The thank you slide</vt:lpstr>
      <vt:lpstr>Performance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Meng-Lin Wu</dc:creator>
  <cp:lastModifiedBy>Meng-Lin Wu</cp:lastModifiedBy>
  <cp:revision>326</cp:revision>
  <dcterms:created xsi:type="dcterms:W3CDTF">2019-02-01T20:39:30Z</dcterms:created>
  <dcterms:modified xsi:type="dcterms:W3CDTF">2019-05-26T04:47:34Z</dcterms:modified>
</cp:coreProperties>
</file>